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76" r:id="rId3"/>
  </p:sldMasterIdLst>
  <p:notesMasterIdLst>
    <p:notesMasterId r:id="rId23"/>
  </p:notesMasterIdLst>
  <p:sldIdLst>
    <p:sldId id="256" r:id="rId4"/>
    <p:sldId id="296" r:id="rId5"/>
    <p:sldId id="295" r:id="rId6"/>
    <p:sldId id="297" r:id="rId7"/>
    <p:sldId id="298" r:id="rId8"/>
    <p:sldId id="301" r:id="rId9"/>
    <p:sldId id="300" r:id="rId10"/>
    <p:sldId id="302" r:id="rId11"/>
    <p:sldId id="303" r:id="rId12"/>
    <p:sldId id="306" r:id="rId13"/>
    <p:sldId id="307" r:id="rId14"/>
    <p:sldId id="308" r:id="rId15"/>
    <p:sldId id="299" r:id="rId16"/>
    <p:sldId id="309" r:id="rId17"/>
    <p:sldId id="311" r:id="rId18"/>
    <p:sldId id="316" r:id="rId19"/>
    <p:sldId id="312" r:id="rId20"/>
    <p:sldId id="315" r:id="rId21"/>
    <p:sldId id="31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C8CA"/>
    <a:srgbClr val="8297B2"/>
    <a:srgbClr val="62768E"/>
    <a:srgbClr val="222949"/>
    <a:srgbClr val="CAC9C9"/>
    <a:srgbClr val="F03227"/>
    <a:srgbClr val="515C6F"/>
    <a:srgbClr val="A2B5D0"/>
    <a:srgbClr val="4291B1"/>
    <a:srgbClr val="CE25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98"/>
    <p:restoredTop sz="95154"/>
  </p:normalViewPr>
  <p:slideViewPr>
    <p:cSldViewPr snapToGrid="0" snapToObjects="1">
      <p:cViewPr>
        <p:scale>
          <a:sx n="95" d="100"/>
          <a:sy n="95" d="100"/>
        </p:scale>
        <p:origin x="264"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BC14FB-9ADF-D747-8EA8-98C63A775C80}" type="doc">
      <dgm:prSet loTypeId="urn:microsoft.com/office/officeart/2005/8/layout/matrix3" loCatId="" qsTypeId="urn:microsoft.com/office/officeart/2005/8/quickstyle/3d1" qsCatId="3D" csTypeId="urn:microsoft.com/office/officeart/2005/8/colors/accent3_2" csCatId="accent3" phldr="0"/>
      <dgm:spPr/>
      <dgm:t>
        <a:bodyPr/>
        <a:lstStyle/>
        <a:p>
          <a:endParaRPr lang="en-US"/>
        </a:p>
      </dgm:t>
    </dgm:pt>
    <dgm:pt modelId="{A3AAB556-FB84-414E-AB09-BDA1C62B079B}">
      <dgm:prSet phldrT="[Text]" phldr="1"/>
      <dgm:spPr/>
      <dgm:t>
        <a:bodyPr/>
        <a:lstStyle/>
        <a:p>
          <a:endParaRPr lang="en-US"/>
        </a:p>
      </dgm:t>
    </dgm:pt>
    <dgm:pt modelId="{845AF054-DE7F-B145-8DA1-399021E86345}" type="parTrans" cxnId="{F8B1B536-17E1-154F-9816-D696F7D2373F}">
      <dgm:prSet/>
      <dgm:spPr/>
      <dgm:t>
        <a:bodyPr/>
        <a:lstStyle/>
        <a:p>
          <a:endParaRPr lang="en-US"/>
        </a:p>
      </dgm:t>
    </dgm:pt>
    <dgm:pt modelId="{32995A88-75E9-214F-B698-D314E585C927}" type="sibTrans" cxnId="{F8B1B536-17E1-154F-9816-D696F7D2373F}">
      <dgm:prSet/>
      <dgm:spPr/>
      <dgm:t>
        <a:bodyPr/>
        <a:lstStyle/>
        <a:p>
          <a:endParaRPr lang="en-US"/>
        </a:p>
      </dgm:t>
    </dgm:pt>
    <dgm:pt modelId="{05B946FC-0B63-E44B-8D2F-D09806E00583}">
      <dgm:prSet phldrT="[Text]" phldr="1"/>
      <dgm:spPr/>
      <dgm:t>
        <a:bodyPr/>
        <a:lstStyle/>
        <a:p>
          <a:endParaRPr lang="en-US"/>
        </a:p>
      </dgm:t>
    </dgm:pt>
    <dgm:pt modelId="{E9B4EB16-C901-4446-B87E-4155102C0292}" type="parTrans" cxnId="{437A599E-4360-C84F-9542-65C8FF65E9F6}">
      <dgm:prSet/>
      <dgm:spPr/>
      <dgm:t>
        <a:bodyPr/>
        <a:lstStyle/>
        <a:p>
          <a:endParaRPr lang="en-US"/>
        </a:p>
      </dgm:t>
    </dgm:pt>
    <dgm:pt modelId="{159D3500-391A-1C4D-8007-8B7F0E149928}" type="sibTrans" cxnId="{437A599E-4360-C84F-9542-65C8FF65E9F6}">
      <dgm:prSet/>
      <dgm:spPr/>
      <dgm:t>
        <a:bodyPr/>
        <a:lstStyle/>
        <a:p>
          <a:endParaRPr lang="en-US"/>
        </a:p>
      </dgm:t>
    </dgm:pt>
    <dgm:pt modelId="{5C142ECB-0F2E-CF49-AF53-72254B437360}">
      <dgm:prSet phldrT="[Text]" phldr="1"/>
      <dgm:spPr/>
      <dgm:t>
        <a:bodyPr/>
        <a:lstStyle/>
        <a:p>
          <a:endParaRPr lang="en-US"/>
        </a:p>
      </dgm:t>
    </dgm:pt>
    <dgm:pt modelId="{9F67BE67-2FD3-0040-B0F3-04A27A1169EA}" type="parTrans" cxnId="{F63E46E5-67DA-7E48-8909-9DF9D56AAF1D}">
      <dgm:prSet/>
      <dgm:spPr/>
      <dgm:t>
        <a:bodyPr/>
        <a:lstStyle/>
        <a:p>
          <a:endParaRPr lang="en-US"/>
        </a:p>
      </dgm:t>
    </dgm:pt>
    <dgm:pt modelId="{692F5ADC-52E9-2A48-A168-6A0FCDC1C6CF}" type="sibTrans" cxnId="{F63E46E5-67DA-7E48-8909-9DF9D56AAF1D}">
      <dgm:prSet/>
      <dgm:spPr/>
      <dgm:t>
        <a:bodyPr/>
        <a:lstStyle/>
        <a:p>
          <a:endParaRPr lang="en-US"/>
        </a:p>
      </dgm:t>
    </dgm:pt>
    <dgm:pt modelId="{4A05016E-6E03-C74B-AC4E-74E28E7DC78D}">
      <dgm:prSet phldrT="[Text]" phldr="1"/>
      <dgm:spPr/>
      <dgm:t>
        <a:bodyPr/>
        <a:lstStyle/>
        <a:p>
          <a:endParaRPr lang="en-US"/>
        </a:p>
      </dgm:t>
    </dgm:pt>
    <dgm:pt modelId="{A4C44118-BF9F-8941-BED1-FBBB585B6B5D}" type="parTrans" cxnId="{C7CCAFB6-CEB5-7544-8B42-C58C5A270480}">
      <dgm:prSet/>
      <dgm:spPr/>
      <dgm:t>
        <a:bodyPr/>
        <a:lstStyle/>
        <a:p>
          <a:endParaRPr lang="en-US"/>
        </a:p>
      </dgm:t>
    </dgm:pt>
    <dgm:pt modelId="{49E3ABE9-8C0B-0840-9388-509A19877495}" type="sibTrans" cxnId="{C7CCAFB6-CEB5-7544-8B42-C58C5A270480}">
      <dgm:prSet/>
      <dgm:spPr/>
      <dgm:t>
        <a:bodyPr/>
        <a:lstStyle/>
        <a:p>
          <a:endParaRPr lang="en-US"/>
        </a:p>
      </dgm:t>
    </dgm:pt>
    <dgm:pt modelId="{81ADA0A0-5D31-5343-BE5D-51D9959DA6EA}" type="pres">
      <dgm:prSet presAssocID="{ECBC14FB-9ADF-D747-8EA8-98C63A775C80}" presName="matrix" presStyleCnt="0">
        <dgm:presLayoutVars>
          <dgm:chMax val="1"/>
          <dgm:dir/>
          <dgm:resizeHandles val="exact"/>
        </dgm:presLayoutVars>
      </dgm:prSet>
      <dgm:spPr/>
    </dgm:pt>
    <dgm:pt modelId="{73F418DF-470D-7D49-8C2E-770FAA022D8C}" type="pres">
      <dgm:prSet presAssocID="{ECBC14FB-9ADF-D747-8EA8-98C63A775C80}" presName="diamond" presStyleLbl="bgShp" presStyleIdx="0" presStyleCnt="1"/>
      <dgm:spPr/>
    </dgm:pt>
    <dgm:pt modelId="{3E0846F6-644E-3542-9B9E-A6B77301F84E}" type="pres">
      <dgm:prSet presAssocID="{ECBC14FB-9ADF-D747-8EA8-98C63A775C80}" presName="quad1" presStyleLbl="node1" presStyleIdx="0" presStyleCnt="4">
        <dgm:presLayoutVars>
          <dgm:chMax val="0"/>
          <dgm:chPref val="0"/>
          <dgm:bulletEnabled val="1"/>
        </dgm:presLayoutVars>
      </dgm:prSet>
      <dgm:spPr/>
    </dgm:pt>
    <dgm:pt modelId="{CC45CC63-2FE0-3247-8EF3-7554D5103BCC}" type="pres">
      <dgm:prSet presAssocID="{ECBC14FB-9ADF-D747-8EA8-98C63A775C80}" presName="quad2" presStyleLbl="node1" presStyleIdx="1" presStyleCnt="4">
        <dgm:presLayoutVars>
          <dgm:chMax val="0"/>
          <dgm:chPref val="0"/>
          <dgm:bulletEnabled val="1"/>
        </dgm:presLayoutVars>
      </dgm:prSet>
      <dgm:spPr/>
    </dgm:pt>
    <dgm:pt modelId="{8B11DE2A-85BE-C241-900F-DD3DDFA35CCE}" type="pres">
      <dgm:prSet presAssocID="{ECBC14FB-9ADF-D747-8EA8-98C63A775C80}" presName="quad3" presStyleLbl="node1" presStyleIdx="2" presStyleCnt="4">
        <dgm:presLayoutVars>
          <dgm:chMax val="0"/>
          <dgm:chPref val="0"/>
          <dgm:bulletEnabled val="1"/>
        </dgm:presLayoutVars>
      </dgm:prSet>
      <dgm:spPr/>
    </dgm:pt>
    <dgm:pt modelId="{41BE156E-3917-8149-ABE5-1B54D060C3CF}" type="pres">
      <dgm:prSet presAssocID="{ECBC14FB-9ADF-D747-8EA8-98C63A775C80}" presName="quad4" presStyleLbl="node1" presStyleIdx="3" presStyleCnt="4">
        <dgm:presLayoutVars>
          <dgm:chMax val="0"/>
          <dgm:chPref val="0"/>
          <dgm:bulletEnabled val="1"/>
        </dgm:presLayoutVars>
      </dgm:prSet>
      <dgm:spPr/>
    </dgm:pt>
  </dgm:ptLst>
  <dgm:cxnLst>
    <dgm:cxn modelId="{F8B1B536-17E1-154F-9816-D696F7D2373F}" srcId="{ECBC14FB-9ADF-D747-8EA8-98C63A775C80}" destId="{A3AAB556-FB84-414E-AB09-BDA1C62B079B}" srcOrd="0" destOrd="0" parTransId="{845AF054-DE7F-B145-8DA1-399021E86345}" sibTransId="{32995A88-75E9-214F-B698-D314E585C927}"/>
    <dgm:cxn modelId="{8BF4853B-1A98-2543-91FE-72FCAC6678F3}" type="presOf" srcId="{A3AAB556-FB84-414E-AB09-BDA1C62B079B}" destId="{3E0846F6-644E-3542-9B9E-A6B77301F84E}" srcOrd="0" destOrd="0" presId="urn:microsoft.com/office/officeart/2005/8/layout/matrix3"/>
    <dgm:cxn modelId="{05703160-B75F-B54D-B116-6501527DEC1B}" type="presOf" srcId="{05B946FC-0B63-E44B-8D2F-D09806E00583}" destId="{CC45CC63-2FE0-3247-8EF3-7554D5103BCC}" srcOrd="0" destOrd="0" presId="urn:microsoft.com/office/officeart/2005/8/layout/matrix3"/>
    <dgm:cxn modelId="{955D1C77-8C83-5249-988E-D1DDDEBE20E8}" type="presOf" srcId="{4A05016E-6E03-C74B-AC4E-74E28E7DC78D}" destId="{41BE156E-3917-8149-ABE5-1B54D060C3CF}" srcOrd="0" destOrd="0" presId="urn:microsoft.com/office/officeart/2005/8/layout/matrix3"/>
    <dgm:cxn modelId="{0866A196-B8E6-F44B-90A1-D56D633DA646}" type="presOf" srcId="{ECBC14FB-9ADF-D747-8EA8-98C63A775C80}" destId="{81ADA0A0-5D31-5343-BE5D-51D9959DA6EA}" srcOrd="0" destOrd="0" presId="urn:microsoft.com/office/officeart/2005/8/layout/matrix3"/>
    <dgm:cxn modelId="{437A599E-4360-C84F-9542-65C8FF65E9F6}" srcId="{ECBC14FB-9ADF-D747-8EA8-98C63A775C80}" destId="{05B946FC-0B63-E44B-8D2F-D09806E00583}" srcOrd="1" destOrd="0" parTransId="{E9B4EB16-C901-4446-B87E-4155102C0292}" sibTransId="{159D3500-391A-1C4D-8007-8B7F0E149928}"/>
    <dgm:cxn modelId="{C7CCAFB6-CEB5-7544-8B42-C58C5A270480}" srcId="{ECBC14FB-9ADF-D747-8EA8-98C63A775C80}" destId="{4A05016E-6E03-C74B-AC4E-74E28E7DC78D}" srcOrd="3" destOrd="0" parTransId="{A4C44118-BF9F-8941-BED1-FBBB585B6B5D}" sibTransId="{49E3ABE9-8C0B-0840-9388-509A19877495}"/>
    <dgm:cxn modelId="{5C6271BD-66CD-D442-A7F6-224C00B04DA8}" type="presOf" srcId="{5C142ECB-0F2E-CF49-AF53-72254B437360}" destId="{8B11DE2A-85BE-C241-900F-DD3DDFA35CCE}" srcOrd="0" destOrd="0" presId="urn:microsoft.com/office/officeart/2005/8/layout/matrix3"/>
    <dgm:cxn modelId="{F63E46E5-67DA-7E48-8909-9DF9D56AAF1D}" srcId="{ECBC14FB-9ADF-D747-8EA8-98C63A775C80}" destId="{5C142ECB-0F2E-CF49-AF53-72254B437360}" srcOrd="2" destOrd="0" parTransId="{9F67BE67-2FD3-0040-B0F3-04A27A1169EA}" sibTransId="{692F5ADC-52E9-2A48-A168-6A0FCDC1C6CF}"/>
    <dgm:cxn modelId="{AEC493F9-DE66-ED47-BBB6-DC709D8C5A67}" type="presParOf" srcId="{81ADA0A0-5D31-5343-BE5D-51D9959DA6EA}" destId="{73F418DF-470D-7D49-8C2E-770FAA022D8C}" srcOrd="0" destOrd="0" presId="urn:microsoft.com/office/officeart/2005/8/layout/matrix3"/>
    <dgm:cxn modelId="{2D1A06A1-583C-344B-99F2-73F65C0B258E}" type="presParOf" srcId="{81ADA0A0-5D31-5343-BE5D-51D9959DA6EA}" destId="{3E0846F6-644E-3542-9B9E-A6B77301F84E}" srcOrd="1" destOrd="0" presId="urn:microsoft.com/office/officeart/2005/8/layout/matrix3"/>
    <dgm:cxn modelId="{637038FC-89DC-2340-881A-AEE23F75C84F}" type="presParOf" srcId="{81ADA0A0-5D31-5343-BE5D-51D9959DA6EA}" destId="{CC45CC63-2FE0-3247-8EF3-7554D5103BCC}" srcOrd="2" destOrd="0" presId="urn:microsoft.com/office/officeart/2005/8/layout/matrix3"/>
    <dgm:cxn modelId="{C57300AA-3022-4749-B974-6E07724C062C}" type="presParOf" srcId="{81ADA0A0-5D31-5343-BE5D-51D9959DA6EA}" destId="{8B11DE2A-85BE-C241-900F-DD3DDFA35CCE}" srcOrd="3" destOrd="0" presId="urn:microsoft.com/office/officeart/2005/8/layout/matrix3"/>
    <dgm:cxn modelId="{3A1B27DB-5E83-F24D-A80F-D3132C74FDE8}" type="presParOf" srcId="{81ADA0A0-5D31-5343-BE5D-51D9959DA6EA}" destId="{41BE156E-3917-8149-ABE5-1B54D060C3CF}" srcOrd="4" destOrd="0" presId="urn:microsoft.com/office/officeart/2005/8/layout/matrix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F418DF-470D-7D49-8C2E-770FAA022D8C}">
      <dsp:nvSpPr>
        <dsp:cNvPr id="0" name=""/>
        <dsp:cNvSpPr/>
      </dsp:nvSpPr>
      <dsp:spPr>
        <a:xfrm>
          <a:off x="1314297" y="0"/>
          <a:ext cx="5852011" cy="5852011"/>
        </a:xfrm>
        <a:prstGeom prst="diamond">
          <a:avLst/>
        </a:prstGeom>
        <a:gradFill rotWithShape="0">
          <a:gsLst>
            <a:gs pos="0">
              <a:schemeClr val="accent3">
                <a:tint val="40000"/>
                <a:hueOff val="0"/>
                <a:satOff val="0"/>
                <a:lumOff val="0"/>
                <a:alphaOff val="0"/>
                <a:satMod val="103000"/>
                <a:lumMod val="102000"/>
                <a:tint val="94000"/>
              </a:schemeClr>
            </a:gs>
            <a:gs pos="50000">
              <a:schemeClr val="accent3">
                <a:tint val="40000"/>
                <a:hueOff val="0"/>
                <a:satOff val="0"/>
                <a:lumOff val="0"/>
                <a:alphaOff val="0"/>
                <a:satMod val="110000"/>
                <a:lumMod val="100000"/>
                <a:shade val="100000"/>
              </a:schemeClr>
            </a:gs>
            <a:gs pos="100000">
              <a:schemeClr val="accent3">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3E0846F6-644E-3542-9B9E-A6B77301F84E}">
      <dsp:nvSpPr>
        <dsp:cNvPr id="0" name=""/>
        <dsp:cNvSpPr/>
      </dsp:nvSpPr>
      <dsp:spPr>
        <a:xfrm>
          <a:off x="1870238" y="555941"/>
          <a:ext cx="2282284" cy="228228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US" sz="5600" kern="1200"/>
        </a:p>
      </dsp:txBody>
      <dsp:txXfrm>
        <a:off x="1981650" y="667353"/>
        <a:ext cx="2059460" cy="2059460"/>
      </dsp:txXfrm>
    </dsp:sp>
    <dsp:sp modelId="{CC45CC63-2FE0-3247-8EF3-7554D5103BCC}">
      <dsp:nvSpPr>
        <dsp:cNvPr id="0" name=""/>
        <dsp:cNvSpPr/>
      </dsp:nvSpPr>
      <dsp:spPr>
        <a:xfrm>
          <a:off x="4328082" y="555941"/>
          <a:ext cx="2282284" cy="228228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US" sz="5600" kern="1200"/>
        </a:p>
      </dsp:txBody>
      <dsp:txXfrm>
        <a:off x="4439494" y="667353"/>
        <a:ext cx="2059460" cy="2059460"/>
      </dsp:txXfrm>
    </dsp:sp>
    <dsp:sp modelId="{8B11DE2A-85BE-C241-900F-DD3DDFA35CCE}">
      <dsp:nvSpPr>
        <dsp:cNvPr id="0" name=""/>
        <dsp:cNvSpPr/>
      </dsp:nvSpPr>
      <dsp:spPr>
        <a:xfrm>
          <a:off x="1870238" y="3013785"/>
          <a:ext cx="2282284" cy="228228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US" sz="5600" kern="1200"/>
        </a:p>
      </dsp:txBody>
      <dsp:txXfrm>
        <a:off x="1981650" y="3125197"/>
        <a:ext cx="2059460" cy="2059460"/>
      </dsp:txXfrm>
    </dsp:sp>
    <dsp:sp modelId="{41BE156E-3917-8149-ABE5-1B54D060C3CF}">
      <dsp:nvSpPr>
        <dsp:cNvPr id="0" name=""/>
        <dsp:cNvSpPr/>
      </dsp:nvSpPr>
      <dsp:spPr>
        <a:xfrm>
          <a:off x="4328082" y="3013785"/>
          <a:ext cx="2282284" cy="228228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US" sz="5600" kern="1200"/>
        </a:p>
      </dsp:txBody>
      <dsp:txXfrm>
        <a:off x="4439494" y="3125197"/>
        <a:ext cx="2059460" cy="205946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9CABF-9E28-0641-9F6E-7F697FFF48E8}" type="datetimeFigureOut">
              <a:rPr lang="en-US" smtClean="0"/>
              <a:t>8/2/20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63DE0-7E6D-1843-A592-569A6E9D0FA4}" type="slidenum">
              <a:rPr lang="en-US" smtClean="0"/>
              <a:t>‹#›</a:t>
            </a:fld>
            <a:endParaRPr lang="en-US"/>
          </a:p>
        </p:txBody>
      </p:sp>
    </p:spTree>
    <p:extLst>
      <p:ext uri="{BB962C8B-B14F-4D97-AF65-F5344CB8AC3E}">
        <p14:creationId xmlns:p14="http://schemas.microsoft.com/office/powerpoint/2010/main" val="158237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DYLAN</a:t>
            </a:r>
          </a:p>
        </p:txBody>
      </p:sp>
      <p:sp>
        <p:nvSpPr>
          <p:cNvPr id="4" name="Slide Number Placeholder 3"/>
          <p:cNvSpPr>
            <a:spLocks noGrp="1"/>
          </p:cNvSpPr>
          <p:nvPr>
            <p:ph type="sldNum" sz="quarter" idx="5"/>
          </p:nvPr>
        </p:nvSpPr>
        <p:spPr/>
        <p:txBody>
          <a:bodyPr/>
          <a:lstStyle/>
          <a:p>
            <a:fld id="{CC063DE0-7E6D-1843-A592-569A6E9D0FA4}" type="slidenum">
              <a:rPr lang="en-US" smtClean="0"/>
              <a:t>1</a:t>
            </a:fld>
            <a:endParaRPr lang="en-US"/>
          </a:p>
        </p:txBody>
      </p:sp>
    </p:spTree>
    <p:extLst>
      <p:ext uri="{BB962C8B-B14F-4D97-AF65-F5344CB8AC3E}">
        <p14:creationId xmlns:p14="http://schemas.microsoft.com/office/powerpoint/2010/main" val="1788448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662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040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296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endParaRPr lang="en-US" b="1" dirty="0"/>
          </a:p>
          <a:p>
            <a:endParaRPr lang="en-US" dirty="0"/>
          </a:p>
        </p:txBody>
      </p:sp>
      <p:sp>
        <p:nvSpPr>
          <p:cNvPr id="4" name="Slide Number Placeholder 3"/>
          <p:cNvSpPr>
            <a:spLocks noGrp="1"/>
          </p:cNvSpPr>
          <p:nvPr>
            <p:ph type="sldNum" sz="quarter" idx="5"/>
          </p:nvPr>
        </p:nvSpPr>
        <p:spPr/>
        <p:txBody>
          <a:bodyPr/>
          <a:lstStyle/>
          <a:p>
            <a:fld id="{CC063DE0-7E6D-1843-A592-569A6E9D0FA4}" type="slidenum">
              <a:rPr lang="en-US" smtClean="0"/>
              <a:t>13</a:t>
            </a:fld>
            <a:endParaRPr lang="en-US"/>
          </a:p>
        </p:txBody>
      </p:sp>
    </p:spTree>
    <p:extLst>
      <p:ext uri="{BB962C8B-B14F-4D97-AF65-F5344CB8AC3E}">
        <p14:creationId xmlns:p14="http://schemas.microsoft.com/office/powerpoint/2010/main" val="1299658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p:txBody>
      </p:sp>
      <p:sp>
        <p:nvSpPr>
          <p:cNvPr id="4" name="Slide Number Placeholder 3"/>
          <p:cNvSpPr>
            <a:spLocks noGrp="1"/>
          </p:cNvSpPr>
          <p:nvPr>
            <p:ph type="sldNum" sz="quarter" idx="5"/>
          </p:nvPr>
        </p:nvSpPr>
        <p:spPr/>
        <p:txBody>
          <a:bodyPr/>
          <a:lstStyle/>
          <a:p>
            <a:fld id="{CC063DE0-7E6D-1843-A592-569A6E9D0FA4}" type="slidenum">
              <a:rPr lang="en-US" smtClean="0"/>
              <a:t>14</a:t>
            </a:fld>
            <a:endParaRPr lang="en-US"/>
          </a:p>
        </p:txBody>
      </p:sp>
    </p:spTree>
    <p:extLst>
      <p:ext uri="{BB962C8B-B14F-4D97-AF65-F5344CB8AC3E}">
        <p14:creationId xmlns:p14="http://schemas.microsoft.com/office/powerpoint/2010/main" val="3019671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LAUREN</a:t>
            </a:r>
          </a:p>
        </p:txBody>
      </p:sp>
      <p:sp>
        <p:nvSpPr>
          <p:cNvPr id="4" name="Slide Number Placeholder 3"/>
          <p:cNvSpPr>
            <a:spLocks noGrp="1"/>
          </p:cNvSpPr>
          <p:nvPr>
            <p:ph type="sldNum" sz="quarter" idx="5"/>
          </p:nvPr>
        </p:nvSpPr>
        <p:spPr/>
        <p:txBody>
          <a:bodyPr/>
          <a:lstStyle/>
          <a:p>
            <a:fld id="{CC063DE0-7E6D-1843-A592-569A6E9D0FA4}" type="slidenum">
              <a:rPr lang="en-US" smtClean="0"/>
              <a:t>15</a:t>
            </a:fld>
            <a:endParaRPr lang="en-US"/>
          </a:p>
        </p:txBody>
      </p:sp>
    </p:spTree>
    <p:extLst>
      <p:ext uri="{BB962C8B-B14F-4D97-AF65-F5344CB8AC3E}">
        <p14:creationId xmlns:p14="http://schemas.microsoft.com/office/powerpoint/2010/main" val="619101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LAUREN</a:t>
            </a:r>
          </a:p>
        </p:txBody>
      </p:sp>
      <p:sp>
        <p:nvSpPr>
          <p:cNvPr id="4" name="Slide Number Placeholder 3"/>
          <p:cNvSpPr>
            <a:spLocks noGrp="1"/>
          </p:cNvSpPr>
          <p:nvPr>
            <p:ph type="sldNum" sz="quarter" idx="5"/>
          </p:nvPr>
        </p:nvSpPr>
        <p:spPr/>
        <p:txBody>
          <a:bodyPr/>
          <a:lstStyle/>
          <a:p>
            <a:fld id="{CC063DE0-7E6D-1843-A592-569A6E9D0FA4}" type="slidenum">
              <a:rPr lang="en-US" smtClean="0"/>
              <a:t>16</a:t>
            </a:fld>
            <a:endParaRPr lang="en-US"/>
          </a:p>
        </p:txBody>
      </p:sp>
    </p:spTree>
    <p:extLst>
      <p:ext uri="{BB962C8B-B14F-4D97-AF65-F5344CB8AC3E}">
        <p14:creationId xmlns:p14="http://schemas.microsoft.com/office/powerpoint/2010/main" val="4009149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DYLAN</a:t>
            </a:r>
          </a:p>
        </p:txBody>
      </p:sp>
      <p:sp>
        <p:nvSpPr>
          <p:cNvPr id="4" name="Slide Number Placeholder 3"/>
          <p:cNvSpPr>
            <a:spLocks noGrp="1"/>
          </p:cNvSpPr>
          <p:nvPr>
            <p:ph type="sldNum" sz="quarter" idx="5"/>
          </p:nvPr>
        </p:nvSpPr>
        <p:spPr/>
        <p:txBody>
          <a:bodyPr/>
          <a:lstStyle/>
          <a:p>
            <a:fld id="{CC063DE0-7E6D-1843-A592-569A6E9D0FA4}" type="slidenum">
              <a:rPr lang="en-US" smtClean="0"/>
              <a:t>17</a:t>
            </a:fld>
            <a:endParaRPr lang="en-US"/>
          </a:p>
        </p:txBody>
      </p:sp>
    </p:spTree>
    <p:extLst>
      <p:ext uri="{BB962C8B-B14F-4D97-AF65-F5344CB8AC3E}">
        <p14:creationId xmlns:p14="http://schemas.microsoft.com/office/powerpoint/2010/main" val="215571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DYLAN</a:t>
            </a:r>
          </a:p>
        </p:txBody>
      </p:sp>
      <p:sp>
        <p:nvSpPr>
          <p:cNvPr id="4" name="Slide Number Placeholder 3"/>
          <p:cNvSpPr>
            <a:spLocks noGrp="1"/>
          </p:cNvSpPr>
          <p:nvPr>
            <p:ph type="sldNum" sz="quarter" idx="5"/>
          </p:nvPr>
        </p:nvSpPr>
        <p:spPr/>
        <p:txBody>
          <a:bodyPr/>
          <a:lstStyle/>
          <a:p>
            <a:fld id="{CC063DE0-7E6D-1843-A592-569A6E9D0FA4}" type="slidenum">
              <a:rPr lang="en-US" smtClean="0"/>
              <a:t>18</a:t>
            </a:fld>
            <a:endParaRPr lang="en-US"/>
          </a:p>
        </p:txBody>
      </p:sp>
    </p:spTree>
    <p:extLst>
      <p:ext uri="{BB962C8B-B14F-4D97-AF65-F5344CB8AC3E}">
        <p14:creationId xmlns:p14="http://schemas.microsoft.com/office/powerpoint/2010/main" val="3368262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Dataset is not current</a:t>
            </a:r>
          </a:p>
          <a:p>
            <a:pPr lvl="1"/>
            <a:r>
              <a:rPr lang="en-US" dirty="0">
                <a:solidFill>
                  <a:schemeClr val="bg1"/>
                </a:solidFill>
              </a:rPr>
              <a:t>Ability to collect real-time data with Riot API</a:t>
            </a:r>
          </a:p>
          <a:p>
            <a:r>
              <a:rPr lang="en-US" dirty="0">
                <a:solidFill>
                  <a:schemeClr val="bg1"/>
                </a:solidFill>
              </a:rPr>
              <a:t>Complex question!</a:t>
            </a:r>
          </a:p>
          <a:p>
            <a:pPr lvl="1"/>
            <a:r>
              <a:rPr lang="en-US" dirty="0">
                <a:solidFill>
                  <a:schemeClr val="bg1"/>
                </a:solidFill>
              </a:rPr>
              <a:t>No one variable greatly influences winning</a:t>
            </a:r>
          </a:p>
          <a:p>
            <a:pPr lvl="1"/>
            <a:r>
              <a:rPr lang="en-US" dirty="0">
                <a:solidFill>
                  <a:schemeClr val="bg1"/>
                </a:solidFill>
              </a:rPr>
              <a:t>Its HOW you play the character to not WHICH character</a:t>
            </a:r>
          </a:p>
          <a:p>
            <a:r>
              <a:rPr lang="en-US" dirty="0">
                <a:solidFill>
                  <a:schemeClr val="bg1"/>
                </a:solidFill>
              </a:rPr>
              <a:t>Collect more statistics on game play</a:t>
            </a:r>
          </a:p>
          <a:p>
            <a:pPr lvl="1"/>
            <a:r>
              <a:rPr lang="en-US" dirty="0">
                <a:solidFill>
                  <a:schemeClr val="bg1"/>
                </a:solidFill>
              </a:rPr>
              <a:t>Towers taken, first blood, etc.</a:t>
            </a:r>
          </a:p>
          <a:p>
            <a:endParaRPr lang="en-US" dirty="0"/>
          </a:p>
        </p:txBody>
      </p:sp>
      <p:sp>
        <p:nvSpPr>
          <p:cNvPr id="4" name="Slide Number Placeholder 3"/>
          <p:cNvSpPr>
            <a:spLocks noGrp="1"/>
          </p:cNvSpPr>
          <p:nvPr>
            <p:ph type="sldNum" sz="quarter" idx="5"/>
          </p:nvPr>
        </p:nvSpPr>
        <p:spPr/>
        <p:txBody>
          <a:bodyPr/>
          <a:lstStyle/>
          <a:p>
            <a:fld id="{CC063DE0-7E6D-1843-A592-569A6E9D0FA4}" type="slidenum">
              <a:rPr lang="en-US" smtClean="0"/>
              <a:t>19</a:t>
            </a:fld>
            <a:endParaRPr lang="en-US"/>
          </a:p>
        </p:txBody>
      </p:sp>
    </p:spTree>
    <p:extLst>
      <p:ext uri="{BB962C8B-B14F-4D97-AF65-F5344CB8AC3E}">
        <p14:creationId xmlns:p14="http://schemas.microsoft.com/office/powerpoint/2010/main" val="3007773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DYLAN</a:t>
            </a:r>
            <a:endParaRPr lang="en-US" b="1" dirty="0"/>
          </a:p>
          <a:p>
            <a:r>
              <a:rPr lang="en-US" dirty="0"/>
              <a:t>Purpose of the slide: Brief overview of the game</a:t>
            </a:r>
          </a:p>
          <a:p>
            <a:endParaRPr lang="en-US" dirty="0"/>
          </a:p>
        </p:txBody>
      </p:sp>
      <p:sp>
        <p:nvSpPr>
          <p:cNvPr id="4" name="Slide Number Placeholder 3"/>
          <p:cNvSpPr>
            <a:spLocks noGrp="1"/>
          </p:cNvSpPr>
          <p:nvPr>
            <p:ph type="sldNum" sz="quarter" idx="5"/>
          </p:nvPr>
        </p:nvSpPr>
        <p:spPr/>
        <p:txBody>
          <a:bodyPr/>
          <a:lstStyle/>
          <a:p>
            <a:fld id="{CC063DE0-7E6D-1843-A592-569A6E9D0FA4}" type="slidenum">
              <a:rPr lang="en-US" smtClean="0"/>
              <a:t>2</a:t>
            </a:fld>
            <a:endParaRPr lang="en-US"/>
          </a:p>
        </p:txBody>
      </p:sp>
    </p:spTree>
    <p:extLst>
      <p:ext uri="{BB962C8B-B14F-4D97-AF65-F5344CB8AC3E}">
        <p14:creationId xmlns:p14="http://schemas.microsoft.com/office/powerpoint/2010/main" val="3396161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DYLAN</a:t>
            </a:r>
            <a:endParaRPr lang="en-US" b="1" dirty="0"/>
          </a:p>
          <a:p>
            <a:r>
              <a:rPr lang="en-US" dirty="0"/>
              <a:t>Introduce character roles and explain a bit about them</a:t>
            </a:r>
          </a:p>
        </p:txBody>
      </p:sp>
      <p:sp>
        <p:nvSpPr>
          <p:cNvPr id="4" name="Slide Number Placeholder 3"/>
          <p:cNvSpPr>
            <a:spLocks noGrp="1"/>
          </p:cNvSpPr>
          <p:nvPr>
            <p:ph type="sldNum" sz="quarter" idx="5"/>
          </p:nvPr>
        </p:nvSpPr>
        <p:spPr/>
        <p:txBody>
          <a:bodyPr/>
          <a:lstStyle/>
          <a:p>
            <a:fld id="{CC063DE0-7E6D-1843-A592-569A6E9D0FA4}" type="slidenum">
              <a:rPr lang="en-US" smtClean="0"/>
              <a:t>3</a:t>
            </a:fld>
            <a:endParaRPr lang="en-US"/>
          </a:p>
        </p:txBody>
      </p:sp>
    </p:spTree>
    <p:extLst>
      <p:ext uri="{BB962C8B-B14F-4D97-AF65-F5344CB8AC3E}">
        <p14:creationId xmlns:p14="http://schemas.microsoft.com/office/powerpoint/2010/main" val="3886102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endParaRPr lang="en-US" b="1" dirty="0"/>
          </a:p>
          <a:p>
            <a:r>
              <a:rPr lang="en-US" dirty="0"/>
              <a:t>Slide contents:</a:t>
            </a:r>
          </a:p>
          <a:p>
            <a:r>
              <a:rPr lang="en-US" dirty="0"/>
              <a:t>Introduce the objective of our project</a:t>
            </a:r>
          </a:p>
          <a:p>
            <a:r>
              <a:rPr lang="en-US" dirty="0"/>
              <a:t>Outline of analysis</a:t>
            </a:r>
          </a:p>
        </p:txBody>
      </p:sp>
      <p:sp>
        <p:nvSpPr>
          <p:cNvPr id="4" name="Slide Number Placeholder 3"/>
          <p:cNvSpPr>
            <a:spLocks noGrp="1"/>
          </p:cNvSpPr>
          <p:nvPr>
            <p:ph type="sldNum" sz="quarter" idx="5"/>
          </p:nvPr>
        </p:nvSpPr>
        <p:spPr/>
        <p:txBody>
          <a:bodyPr/>
          <a:lstStyle/>
          <a:p>
            <a:fld id="{CC063DE0-7E6D-1843-A592-569A6E9D0FA4}" type="slidenum">
              <a:rPr lang="en-US" smtClean="0"/>
              <a:t>4</a:t>
            </a:fld>
            <a:endParaRPr lang="en-US"/>
          </a:p>
        </p:txBody>
      </p:sp>
    </p:spTree>
    <p:extLst>
      <p:ext uri="{BB962C8B-B14F-4D97-AF65-F5344CB8AC3E}">
        <p14:creationId xmlns:p14="http://schemas.microsoft.com/office/powerpoint/2010/main" val="390173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19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721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0211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525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27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B1D18-14FA-124B-A022-99CAD25233F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D46712-FEEB-D745-B9DD-3AE9EEBCCA0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2C3ADC-84EE-9F43-9EC8-5A90AB98B908}"/>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5" name="Footer Placeholder 4">
            <a:extLst>
              <a:ext uri="{FF2B5EF4-FFF2-40B4-BE49-F238E27FC236}">
                <a16:creationId xmlns:a16="http://schemas.microsoft.com/office/drawing/2014/main" id="{D1747B6E-54B8-C746-99EB-8A0EA26FA4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C3E34-C638-964B-94FA-F0757A209BAD}"/>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932077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22CD8-D3EF-CE4F-A886-E3C4177D7D3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BFB0A2-CA13-C547-A844-DCFF9A73805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98036C-98B3-B547-A8BE-EFE897D0AB76}"/>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5" name="Footer Placeholder 4">
            <a:extLst>
              <a:ext uri="{FF2B5EF4-FFF2-40B4-BE49-F238E27FC236}">
                <a16:creationId xmlns:a16="http://schemas.microsoft.com/office/drawing/2014/main" id="{451929DB-1141-1C4A-A03B-809A2BF6B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61E54-2044-9B4F-8780-ED2D5B231351}"/>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3884581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4AABAF-D5FC-9844-AB25-CD7E4247FF9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8E0E1A-D3AD-624D-A82B-6DC9ACCFCE8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2DE79-B4DE-8448-B399-ACB9B47A1A72}"/>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5" name="Footer Placeholder 4">
            <a:extLst>
              <a:ext uri="{FF2B5EF4-FFF2-40B4-BE49-F238E27FC236}">
                <a16:creationId xmlns:a16="http://schemas.microsoft.com/office/drawing/2014/main" id="{D1A93908-9382-B940-9F12-A2D325B2F3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E4135-D7F8-0442-BB98-5429374A45EF}"/>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2399291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391763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441609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776472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C872D-C668-4AF2-BCBD-16EDD74B9A2D}"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426236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C872D-C668-4AF2-BCBD-16EDD74B9A2D}" type="datetimeFigureOut">
              <a:rPr lang="en-US" smtClean="0"/>
              <a:t>8/2/20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232992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C872D-C668-4AF2-BCBD-16EDD74B9A2D}" type="datetimeFigureOut">
              <a:rPr lang="en-US" smtClean="0"/>
              <a:t>8/2/20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025183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C872D-C668-4AF2-BCBD-16EDD74B9A2D}" type="datetimeFigureOut">
              <a:rPr lang="en-US" smtClean="0"/>
              <a:t>8/2/20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608604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784309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6C09-8794-8340-93D8-D85390769E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C0F5EA0-76DF-C049-A6FC-49A9C16CCC08}"/>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242953-5909-914A-889A-3AF5E509F756}"/>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5" name="Footer Placeholder 4">
            <a:extLst>
              <a:ext uri="{FF2B5EF4-FFF2-40B4-BE49-F238E27FC236}">
                <a16:creationId xmlns:a16="http://schemas.microsoft.com/office/drawing/2014/main" id="{313205B4-3BC0-0A4E-9C2D-8B059D5031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128A3-1862-DE4F-9856-7A53F226A2C8}"/>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34740005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407246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632457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4017379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78350550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empty_plank">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2921000" y="266700"/>
            <a:ext cx="6350000" cy="558843"/>
          </a:xfrm>
          <a:prstGeom prst="rect">
            <a:avLst/>
          </a:prstGeom>
        </p:spPr>
        <p:txBody>
          <a:bodyPr wrap="none" lIns="0" tIns="0" rIns="0" bIns="0" anchor="ctr">
            <a:noAutofit/>
          </a:bodyPr>
          <a:lstStyle>
            <a:lvl1pPr algn="ctr">
              <a:defRPr sz="3733" b="1" i="0" baseline="0">
                <a:solidFill>
                  <a:schemeClr val="tx1">
                    <a:lumMod val="50000"/>
                    <a:lumOff val="50000"/>
                  </a:schemeClr>
                </a:solidFill>
                <a:latin typeface="+mn-lt"/>
              </a:defRPr>
            </a:lvl1pPr>
          </a:lstStyle>
          <a:p>
            <a:r>
              <a:rPr lang="en-US" dirty="0"/>
              <a:t>Click To Edit Master Title Style</a:t>
            </a:r>
          </a:p>
        </p:txBody>
      </p:sp>
      <p:sp>
        <p:nvSpPr>
          <p:cNvPr id="30" name="Text Placeholder 3"/>
          <p:cNvSpPr>
            <a:spLocks noGrp="1"/>
          </p:cNvSpPr>
          <p:nvPr>
            <p:ph type="body" sz="half" idx="2" hasCustomPrompt="1"/>
          </p:nvPr>
        </p:nvSpPr>
        <p:spPr>
          <a:xfrm>
            <a:off x="4362451" y="837239"/>
            <a:ext cx="3467100" cy="267661"/>
          </a:xfrm>
          <a:prstGeom prst="rect">
            <a:avLst/>
          </a:prstGeom>
        </p:spPr>
        <p:txBody>
          <a:bodyPr wrap="square" lIns="0" tIns="0" rIns="0" bIns="0" anchor="ctr">
            <a:noAutofit/>
          </a:bodyPr>
          <a:lstStyle>
            <a:lvl1pPr marL="0" indent="0" algn="ctr">
              <a:buNone/>
              <a:defRPr sz="2133"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589255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333676" y="356628"/>
            <a:ext cx="11524648" cy="471365"/>
          </a:xfrm>
          <a:prstGeom prst="rect">
            <a:avLst/>
          </a:prstGeom>
        </p:spPr>
        <p:txBody>
          <a:bodyPr wrap="none" lIns="0" tIns="0" rIns="0" bIns="0" anchor="ctr">
            <a:noAutofit/>
          </a:bodyPr>
          <a:lstStyle>
            <a:lvl1pPr algn="ctr">
              <a:defRPr sz="3200" b="1" baseline="0">
                <a:solidFill>
                  <a:schemeClr val="bg1">
                    <a:lumMod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3677" y="825950"/>
            <a:ext cx="11524647" cy="267661"/>
          </a:xfrm>
          <a:prstGeom prst="rect">
            <a:avLst/>
          </a:prstGeom>
        </p:spPr>
        <p:txBody>
          <a:bodyPr wrap="square" lIns="0" tIns="0" rIns="0" bIns="0" anchor="ctr">
            <a:noAutofit/>
          </a:bodyPr>
          <a:lstStyle>
            <a:lvl1pPr marL="0" indent="0" algn="ctr">
              <a:buNone/>
              <a:defRPr sz="1600" b="1" i="0" baseline="0">
                <a:solidFill>
                  <a:schemeClr val="bg1">
                    <a:lumMod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1853719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42247134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5742513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3009955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C872D-C668-4AF2-BCBD-16EDD74B9A2D}"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522610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E748-68B4-5E43-8997-41FE3623294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8724BF-F48C-A84E-8B19-B30C1FC8FDC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753D51-DBE5-8E4E-8465-732DB643263C}"/>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5" name="Footer Placeholder 4">
            <a:extLst>
              <a:ext uri="{FF2B5EF4-FFF2-40B4-BE49-F238E27FC236}">
                <a16:creationId xmlns:a16="http://schemas.microsoft.com/office/drawing/2014/main" id="{CFA2D2A2-DE93-4F44-9D0F-893E1028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51486-A5F4-6D43-B2A6-CE60F4102BF6}"/>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1044279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C872D-C668-4AF2-BCBD-16EDD74B9A2D}" type="datetimeFigureOut">
              <a:rPr lang="en-US" smtClean="0"/>
              <a:t>8/2/20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1842972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C872D-C668-4AF2-BCBD-16EDD74B9A2D}" type="datetimeFigureOut">
              <a:rPr lang="en-US" smtClean="0"/>
              <a:t>8/2/20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8381872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C872D-C668-4AF2-BCBD-16EDD74B9A2D}" type="datetimeFigureOut">
              <a:rPr lang="en-US" smtClean="0"/>
              <a:t>8/2/20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264423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42611482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2348721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4532213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501496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1886733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3_empty_plank">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2921000" y="266700"/>
            <a:ext cx="6350000" cy="558843"/>
          </a:xfrm>
          <a:prstGeom prst="rect">
            <a:avLst/>
          </a:prstGeom>
        </p:spPr>
        <p:txBody>
          <a:bodyPr wrap="none" lIns="0" tIns="0" rIns="0" bIns="0" anchor="ctr">
            <a:noAutofit/>
          </a:bodyPr>
          <a:lstStyle>
            <a:lvl1pPr algn="ctr">
              <a:defRPr sz="3733" b="1" i="0" baseline="0">
                <a:solidFill>
                  <a:schemeClr val="tx1">
                    <a:lumMod val="50000"/>
                    <a:lumOff val="50000"/>
                  </a:schemeClr>
                </a:solidFill>
                <a:latin typeface="+mn-lt"/>
              </a:defRPr>
            </a:lvl1pPr>
          </a:lstStyle>
          <a:p>
            <a:r>
              <a:rPr lang="en-US" dirty="0"/>
              <a:t>Click To Edit Master Title Style</a:t>
            </a:r>
          </a:p>
        </p:txBody>
      </p:sp>
      <p:sp>
        <p:nvSpPr>
          <p:cNvPr id="30" name="Text Placeholder 3"/>
          <p:cNvSpPr>
            <a:spLocks noGrp="1"/>
          </p:cNvSpPr>
          <p:nvPr>
            <p:ph type="body" sz="half" idx="2" hasCustomPrompt="1"/>
          </p:nvPr>
        </p:nvSpPr>
        <p:spPr>
          <a:xfrm>
            <a:off x="4362451" y="837239"/>
            <a:ext cx="3467100" cy="267661"/>
          </a:xfrm>
          <a:prstGeom prst="rect">
            <a:avLst/>
          </a:prstGeom>
        </p:spPr>
        <p:txBody>
          <a:bodyPr wrap="square" lIns="0" tIns="0" rIns="0" bIns="0" anchor="ctr">
            <a:noAutofit/>
          </a:bodyPr>
          <a:lstStyle>
            <a:lvl1pPr marL="0" indent="0" algn="ctr">
              <a:buNone/>
              <a:defRPr sz="2133"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32583831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333676" y="356628"/>
            <a:ext cx="11524648" cy="471365"/>
          </a:xfrm>
          <a:prstGeom prst="rect">
            <a:avLst/>
          </a:prstGeom>
        </p:spPr>
        <p:txBody>
          <a:bodyPr wrap="none" lIns="0" tIns="0" rIns="0" bIns="0" anchor="ctr">
            <a:noAutofit/>
          </a:bodyPr>
          <a:lstStyle>
            <a:lvl1pPr algn="ctr">
              <a:defRPr sz="3200" b="1" baseline="0">
                <a:solidFill>
                  <a:schemeClr val="bg1">
                    <a:lumMod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3677" y="825950"/>
            <a:ext cx="11524647" cy="267661"/>
          </a:xfrm>
          <a:prstGeom prst="rect">
            <a:avLst/>
          </a:prstGeom>
        </p:spPr>
        <p:txBody>
          <a:bodyPr wrap="square" lIns="0" tIns="0" rIns="0" bIns="0" anchor="ctr">
            <a:noAutofit/>
          </a:bodyPr>
          <a:lstStyle>
            <a:lvl1pPr marL="0" indent="0" algn="ctr">
              <a:buNone/>
              <a:defRPr sz="1600" b="1" i="0" baseline="0">
                <a:solidFill>
                  <a:schemeClr val="bg1">
                    <a:lumMod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023857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E49CC-C26A-EC40-A294-1DC9CAD45F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BDE8829-884D-D74D-A62D-BA91781907A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49E088-A156-3146-8684-FECBB60D3195}"/>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A9A5ED-4134-D440-ABC7-30DA368C9F1C}"/>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6" name="Footer Placeholder 5">
            <a:extLst>
              <a:ext uri="{FF2B5EF4-FFF2-40B4-BE49-F238E27FC236}">
                <a16:creationId xmlns:a16="http://schemas.microsoft.com/office/drawing/2014/main" id="{D0826377-512F-474A-B4C1-5E783A745B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977146-D387-D34B-982F-BE63A60540B9}"/>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557508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AA51-1607-7B41-B09B-A05A2556475C}"/>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73E5C15-D0F0-FB46-AF38-21386565312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DEE6B6-7110-D546-9512-7833EFF04F7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DB05F4-0133-B347-A506-DE681BC3D8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4E1B67-40DC-5D47-A932-8696F8929C2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66C4F8-CB21-404E-9D69-59365233E708}"/>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8" name="Footer Placeholder 7">
            <a:extLst>
              <a:ext uri="{FF2B5EF4-FFF2-40B4-BE49-F238E27FC236}">
                <a16:creationId xmlns:a16="http://schemas.microsoft.com/office/drawing/2014/main" id="{B7ECF885-C828-1344-8EB7-6D7E497511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74D7A6-8A9E-C643-93FF-8795081E5D32}"/>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247684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FB8ED-4426-3F42-B101-FE209F493D7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9140B3AE-839E-7E41-86A4-F8DD1F174112}"/>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4" name="Footer Placeholder 3">
            <a:extLst>
              <a:ext uri="{FF2B5EF4-FFF2-40B4-BE49-F238E27FC236}">
                <a16:creationId xmlns:a16="http://schemas.microsoft.com/office/drawing/2014/main" id="{9270C9F6-1CA8-A84B-BFEB-2C4CF3F07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3CE52A-3FD7-9E4E-9B82-279E564276FA}"/>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2568747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27AE8-E337-304A-9261-203245DAA739}"/>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3" name="Footer Placeholder 2">
            <a:extLst>
              <a:ext uri="{FF2B5EF4-FFF2-40B4-BE49-F238E27FC236}">
                <a16:creationId xmlns:a16="http://schemas.microsoft.com/office/drawing/2014/main" id="{C664B49B-A291-D64D-92CE-0CFF930C52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43235A-5DF5-3843-B0F8-A4BD023E424A}"/>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938665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3561-03B5-EE4A-B1B8-3F4F629A37A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5B56CE-C8CB-664A-B8E4-4C180296056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A62169-7155-1C46-931D-9F215888D9E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1A62B5-6762-1443-B0B1-27040DDBD023}"/>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6" name="Footer Placeholder 5">
            <a:extLst>
              <a:ext uri="{FF2B5EF4-FFF2-40B4-BE49-F238E27FC236}">
                <a16:creationId xmlns:a16="http://schemas.microsoft.com/office/drawing/2014/main" id="{7C6C1F53-0BC9-0B4C-964E-D265C4258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132DD6-1F1B-644E-86D2-CB92479CA2F5}"/>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3522914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18D2-57BA-E843-8C03-CA08CD888C5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FCB9BE-29D2-7D49-BD0E-1491CD1CEB1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3C6E7C-0F38-5A45-884C-F597027A136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FC3B1E-503A-BD4E-A836-D47E76E4B46D}"/>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6" name="Footer Placeholder 5">
            <a:extLst>
              <a:ext uri="{FF2B5EF4-FFF2-40B4-BE49-F238E27FC236}">
                <a16:creationId xmlns:a16="http://schemas.microsoft.com/office/drawing/2014/main" id="{630621A4-AB7D-1A4B-9C6D-BCD298007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8626CC-5293-214A-B2EB-2B2E2A0CC254}"/>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69185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hyperlink" Target="http://slides.sage-fox.com/" TargetMode="Externa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1.png"/><Relationship Id="rId2" Type="http://schemas.openxmlformats.org/officeDocument/2006/relationships/slideLayout" Target="../slideLayouts/slideLayout27.xml"/><Relationship Id="rId16" Type="http://schemas.openxmlformats.org/officeDocument/2006/relationships/hyperlink" Target="http://slides.sage-fox.com/" TargetMode="Externa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FC79D5D-C084-6443-9E8F-7B6744E966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1B1BA2-FF6F-1D42-A36F-4672AB148B97}" type="datetimeFigureOut">
              <a:rPr lang="en-US" smtClean="0"/>
              <a:t>8/2/20</a:t>
            </a:fld>
            <a:endParaRPr lang="en-US"/>
          </a:p>
        </p:txBody>
      </p:sp>
      <p:sp>
        <p:nvSpPr>
          <p:cNvPr id="5" name="Footer Placeholder 4">
            <a:extLst>
              <a:ext uri="{FF2B5EF4-FFF2-40B4-BE49-F238E27FC236}">
                <a16:creationId xmlns:a16="http://schemas.microsoft.com/office/drawing/2014/main" id="{70F26D65-D54D-A340-B539-298794314F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F54E3A-139F-F147-80F2-B55B3E75BB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4602B-A53C-574D-954A-4424311B079F}" type="slidenum">
              <a:rPr lang="en-US" smtClean="0"/>
              <a:t>‹#›</a:t>
            </a:fld>
            <a:endParaRPr lang="en-US"/>
          </a:p>
        </p:txBody>
      </p:sp>
      <p:grpSp>
        <p:nvGrpSpPr>
          <p:cNvPr id="7" name="Group 6">
            <a:extLst>
              <a:ext uri="{FF2B5EF4-FFF2-40B4-BE49-F238E27FC236}">
                <a16:creationId xmlns:a16="http://schemas.microsoft.com/office/drawing/2014/main" id="{47B9A1FA-A2BC-2C49-8769-712A2EE04714}"/>
              </a:ext>
            </a:extLst>
          </p:cNvPr>
          <p:cNvGrpSpPr/>
          <p:nvPr userDrawn="1"/>
        </p:nvGrpSpPr>
        <p:grpSpPr>
          <a:xfrm>
            <a:off x="3341511" y="258228"/>
            <a:ext cx="5508978" cy="954108"/>
            <a:chOff x="3341511" y="258228"/>
            <a:chExt cx="5508978" cy="954108"/>
          </a:xfrm>
        </p:grpSpPr>
        <p:sp>
          <p:nvSpPr>
            <p:cNvPr id="8" name="TextBox 7">
              <a:extLst>
                <a:ext uri="{FF2B5EF4-FFF2-40B4-BE49-F238E27FC236}">
                  <a16:creationId xmlns:a16="http://schemas.microsoft.com/office/drawing/2014/main" id="{623DD340-0711-3D43-85F9-1E442BC983AF}"/>
                </a:ext>
              </a:extLst>
            </p:cNvPr>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9" name="TextBox 8">
              <a:extLst>
                <a:ext uri="{FF2B5EF4-FFF2-40B4-BE49-F238E27FC236}">
                  <a16:creationId xmlns:a16="http://schemas.microsoft.com/office/drawing/2014/main" id="{4B9876D7-0A0D-4542-A01C-9E9ABF50E5DE}"/>
                </a:ext>
              </a:extLst>
            </p:cNvPr>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sp>
        <p:nvSpPr>
          <p:cNvPr id="10" name="Freeform 9">
            <a:extLst>
              <a:ext uri="{FF2B5EF4-FFF2-40B4-BE49-F238E27FC236}">
                <a16:creationId xmlns:a16="http://schemas.microsoft.com/office/drawing/2014/main" id="{FEEE89AA-04BB-2A4E-90C9-588C79FD4E4A}"/>
              </a:ext>
            </a:extLst>
          </p:cNvPr>
          <p:cNvSpPr/>
          <p:nvPr userDrawn="1"/>
        </p:nvSpPr>
        <p:spPr>
          <a:xfrm flipV="1">
            <a:off x="10240" y="4695731"/>
            <a:ext cx="12192000" cy="2196876"/>
          </a:xfrm>
          <a:custGeom>
            <a:avLst/>
            <a:gdLst>
              <a:gd name="connsiteX0" fmla="*/ 6125741 w 12192000"/>
              <a:gd name="connsiteY0" fmla="*/ 2196876 h 2196876"/>
              <a:gd name="connsiteX1" fmla="*/ 7095356 w 12192000"/>
              <a:gd name="connsiteY1" fmla="*/ 1227261 h 2196876"/>
              <a:gd name="connsiteX2" fmla="*/ 12192000 w 12192000"/>
              <a:gd name="connsiteY2" fmla="*/ 1227261 h 2196876"/>
              <a:gd name="connsiteX3" fmla="*/ 12192000 w 12192000"/>
              <a:gd name="connsiteY3" fmla="*/ 0 h 2196876"/>
              <a:gd name="connsiteX4" fmla="*/ 0 w 12192000"/>
              <a:gd name="connsiteY4" fmla="*/ 0 h 2196876"/>
              <a:gd name="connsiteX5" fmla="*/ 0 w 12192000"/>
              <a:gd name="connsiteY5" fmla="*/ 1227261 h 2196876"/>
              <a:gd name="connsiteX6" fmla="*/ 5156127 w 12192000"/>
              <a:gd name="connsiteY6" fmla="*/ 1227261 h 219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6876">
                <a:moveTo>
                  <a:pt x="6125741" y="2196876"/>
                </a:moveTo>
                <a:lnTo>
                  <a:pt x="7095356" y="1227261"/>
                </a:lnTo>
                <a:lnTo>
                  <a:pt x="12192000" y="1227261"/>
                </a:lnTo>
                <a:lnTo>
                  <a:pt x="12192000" y="0"/>
                </a:lnTo>
                <a:lnTo>
                  <a:pt x="0" y="0"/>
                </a:lnTo>
                <a:lnTo>
                  <a:pt x="0" y="1227261"/>
                </a:lnTo>
                <a:lnTo>
                  <a:pt x="5156127" y="1227261"/>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0">
            <a:extLst>
              <a:ext uri="{FF2B5EF4-FFF2-40B4-BE49-F238E27FC236}">
                <a16:creationId xmlns:a16="http://schemas.microsoft.com/office/drawing/2014/main" id="{E6D5E1E6-87C5-AC48-A76F-454D7099AEAB}"/>
              </a:ext>
            </a:extLst>
          </p:cNvPr>
          <p:cNvSpPr/>
          <p:nvPr userDrawn="1"/>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16584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par>
                          <p:cTn id="8" fill="hold">
                            <p:stCondLst>
                              <p:cond delay="75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22A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C872D-C668-4AF2-BCBD-16EDD74B9A2D}" type="datetimeFigureOut">
              <a:rPr lang="en-US" smtClean="0"/>
              <a:t>8/2/20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77754-EB69-4271-83F0-4EC2174974DC}" type="slidenum">
              <a:rPr lang="en-US" smtClean="0"/>
              <a:t>‹#›</a:t>
            </a:fld>
            <a:endParaRPr lang="en-US"/>
          </a:p>
        </p:txBody>
      </p:sp>
      <p:pic>
        <p:nvPicPr>
          <p:cNvPr id="17" name="Picture 16">
            <a:hlinkClick r:id="rId16"/>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804125" y="6778911"/>
            <a:ext cx="365760" cy="98854"/>
          </a:xfrm>
          <a:prstGeom prst="rect">
            <a:avLst/>
          </a:prstGeom>
          <a:noFill/>
          <a:effectLst>
            <a:glow rad="63500">
              <a:schemeClr val="bg1">
                <a:alpha val="45000"/>
              </a:schemeClr>
            </a:glow>
          </a:effectLst>
        </p:spPr>
      </p:pic>
      <p:sp>
        <p:nvSpPr>
          <p:cNvPr id="19" name="Rectangle 18"/>
          <p:cNvSpPr/>
          <p:nvPr userDrawn="1"/>
        </p:nvSpPr>
        <p:spPr>
          <a:xfrm>
            <a:off x="0" y="1"/>
            <a:ext cx="12192000" cy="6858000"/>
          </a:xfrm>
          <a:prstGeom prst="rect">
            <a:avLst/>
          </a:prstGeom>
          <a:solidFill>
            <a:srgbClr val="222A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70910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222A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C872D-C668-4AF2-BCBD-16EDD74B9A2D}" type="datetimeFigureOut">
              <a:rPr lang="en-US" smtClean="0"/>
              <a:t>8/2/20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77754-EB69-4271-83F0-4EC2174974DC}" type="slidenum">
              <a:rPr lang="en-US" smtClean="0"/>
              <a:t>‹#›</a:t>
            </a:fld>
            <a:endParaRPr lang="en-US"/>
          </a:p>
        </p:txBody>
      </p:sp>
      <p:pic>
        <p:nvPicPr>
          <p:cNvPr id="17" name="Picture 16">
            <a:hlinkClick r:id="rId16"/>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804125" y="6778911"/>
            <a:ext cx="365760" cy="98854"/>
          </a:xfrm>
          <a:prstGeom prst="rect">
            <a:avLst/>
          </a:prstGeom>
          <a:noFill/>
          <a:effectLst>
            <a:glow rad="63500">
              <a:schemeClr val="bg1">
                <a:alpha val="45000"/>
              </a:schemeClr>
            </a:glow>
          </a:effectLst>
        </p:spPr>
      </p:pic>
      <p:sp>
        <p:nvSpPr>
          <p:cNvPr id="19" name="Rectangle 18"/>
          <p:cNvSpPr/>
          <p:nvPr userDrawn="1"/>
        </p:nvSpPr>
        <p:spPr>
          <a:xfrm>
            <a:off x="0" y="1"/>
            <a:ext cx="12192000" cy="6858000"/>
          </a:xfrm>
          <a:prstGeom prst="rect">
            <a:avLst/>
          </a:prstGeom>
          <a:solidFill>
            <a:srgbClr val="222A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86012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4.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25.tiff"/><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4.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25.tiff"/><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4.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39.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15.sv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45.png"/><Relationship Id="rId3" Type="http://schemas.openxmlformats.org/officeDocument/2006/relationships/image" Target="../media/image7.jpg"/><Relationship Id="rId7" Type="http://schemas.openxmlformats.org/officeDocument/2006/relationships/diagramData" Target="../diagrams/data1.xml"/><Relationship Id="rId12" Type="http://schemas.openxmlformats.org/officeDocument/2006/relationships/image" Target="../media/image44.png"/><Relationship Id="rId2" Type="http://schemas.openxmlformats.org/officeDocument/2006/relationships/notesSlide" Target="../notesSlides/notesSlide14.xml"/><Relationship Id="rId16" Type="http://schemas.openxmlformats.org/officeDocument/2006/relationships/image" Target="../media/image48.png"/><Relationship Id="rId1" Type="http://schemas.openxmlformats.org/officeDocument/2006/relationships/slideLayout" Target="../slideLayouts/slideLayout17.xml"/><Relationship Id="rId6" Type="http://schemas.openxmlformats.org/officeDocument/2006/relationships/image" Target="../media/image43.png"/><Relationship Id="rId11" Type="http://schemas.microsoft.com/office/2007/relationships/diagramDrawing" Target="../diagrams/drawing1.xml"/><Relationship Id="rId5" Type="http://schemas.openxmlformats.org/officeDocument/2006/relationships/image" Target="../media/image15.svg"/><Relationship Id="rId15" Type="http://schemas.openxmlformats.org/officeDocument/2006/relationships/image" Target="../media/image47.png"/><Relationship Id="rId10" Type="http://schemas.openxmlformats.org/officeDocument/2006/relationships/diagramColors" Target="../diagrams/colors1.xml"/><Relationship Id="rId4" Type="http://schemas.openxmlformats.org/officeDocument/2006/relationships/image" Target="../media/image14.png"/><Relationship Id="rId9" Type="http://schemas.openxmlformats.org/officeDocument/2006/relationships/diagramQuickStyle" Target="../diagrams/quickStyle1.xml"/><Relationship Id="rId1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23.sv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1.png"/><Relationship Id="rId4" Type="http://schemas.openxmlformats.org/officeDocument/2006/relationships/hyperlink" Target="http://slides.sage-fox.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49.png"/><Relationship Id="rId5" Type="http://schemas.openxmlformats.org/officeDocument/2006/relationships/image" Target="../media/image1.png"/><Relationship Id="rId4" Type="http://schemas.openxmlformats.org/officeDocument/2006/relationships/hyperlink" Target="http://slides.sage-fox.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9.sv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7.jpg"/><Relationship Id="rId7" Type="http://schemas.openxmlformats.org/officeDocument/2006/relationships/image" Target="../media/image56.jp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55.jpg"/><Relationship Id="rId5" Type="http://schemas.openxmlformats.org/officeDocument/2006/relationships/image" Target="../media/image54.jpg"/><Relationship Id="rId10" Type="http://schemas.openxmlformats.org/officeDocument/2006/relationships/image" Target="../media/image19.svg"/><Relationship Id="rId4" Type="http://schemas.openxmlformats.org/officeDocument/2006/relationships/image" Target="../media/image53.jp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7.jp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4.xml"/><Relationship Id="rId16" Type="http://schemas.openxmlformats.org/officeDocument/2006/relationships/image" Target="../media/image23.svg"/><Relationship Id="rId1" Type="http://schemas.openxmlformats.org/officeDocument/2006/relationships/slideLayout" Target="../slideLayouts/slideLayout12.xml"/><Relationship Id="rId6" Type="http://schemas.openxmlformats.org/officeDocument/2006/relationships/image" Target="../media/image1.png"/><Relationship Id="rId11" Type="http://schemas.openxmlformats.org/officeDocument/2006/relationships/image" Target="../media/image18.png"/><Relationship Id="rId5" Type="http://schemas.openxmlformats.org/officeDocument/2006/relationships/hyperlink" Target="http://slides.sage-fox.com/" TargetMode="External"/><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13.jpeg"/><Relationship Id="rId9" Type="http://schemas.openxmlformats.org/officeDocument/2006/relationships/image" Target="../media/image16.png"/><Relationship Id="rId1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26.png"/><Relationship Id="rId4" Type="http://schemas.openxmlformats.org/officeDocument/2006/relationships/image" Target="../media/image25.tiff"/></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7.sv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21.svg"/><Relationship Id="rId4" Type="http://schemas.openxmlformats.org/officeDocument/2006/relationships/image" Target="../media/image29.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4.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25.tiff"/><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4.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25.tiff"/><Relationship Id="rId5" Type="http://schemas.openxmlformats.org/officeDocument/2006/relationships/image" Target="../media/image35.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949"/>
        </a:solidFill>
        <a:effectLst/>
      </p:bgPr>
    </p:bg>
    <p:spTree>
      <p:nvGrpSpPr>
        <p:cNvPr id="1" name=""/>
        <p:cNvGrpSpPr/>
        <p:nvPr/>
      </p:nvGrpSpPr>
      <p:grpSpPr>
        <a:xfrm>
          <a:off x="0" y="0"/>
          <a:ext cx="0" cy="0"/>
          <a:chOff x="0" y="0"/>
          <a:chExt cx="0" cy="0"/>
        </a:xfrm>
      </p:grpSpPr>
      <p:pic>
        <p:nvPicPr>
          <p:cNvPr id="1028" name="Picture 4" descr="cdn.arstechnica.net/wp-content/uploads/2015/02/...">
            <a:extLst>
              <a:ext uri="{FF2B5EF4-FFF2-40B4-BE49-F238E27FC236}">
                <a16:creationId xmlns:a16="http://schemas.microsoft.com/office/drawing/2014/main" id="{E36A8D49-60E2-7F43-8F37-B4C99519EF71}"/>
              </a:ext>
            </a:extLst>
          </p:cNvPr>
          <p:cNvPicPr>
            <a:picLocks noChangeAspect="1" noChangeArrowheads="1"/>
          </p:cNvPicPr>
          <p:nvPr/>
        </p:nvPicPr>
        <p:blipFill>
          <a:blip r:embed="rId3">
            <a:alphaModFix amt="48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9322872-CC73-634B-B040-BD17E57D0E42}"/>
              </a:ext>
            </a:extLst>
          </p:cNvPr>
          <p:cNvSpPr/>
          <p:nvPr/>
        </p:nvSpPr>
        <p:spPr>
          <a:xfrm>
            <a:off x="0" y="-12567"/>
            <a:ext cx="12192000" cy="6857999"/>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A913F8B4-8818-C241-8425-FCA8FFC44649}"/>
              </a:ext>
            </a:extLst>
          </p:cNvPr>
          <p:cNvSpPr>
            <a:spLocks noGrp="1"/>
          </p:cNvSpPr>
          <p:nvPr>
            <p:ph type="title"/>
          </p:nvPr>
        </p:nvSpPr>
        <p:spPr>
          <a:xfrm>
            <a:off x="740465" y="4662456"/>
            <a:ext cx="10711070" cy="2676249"/>
          </a:xfrm>
        </p:spPr>
        <p:txBody>
          <a:bodyPr>
            <a:normAutofit/>
          </a:bodyPr>
          <a:lstStyle/>
          <a:p>
            <a:pPr algn="ctr"/>
            <a:r>
              <a:rPr lang="en-US" sz="96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Project #1 </a:t>
            </a:r>
          </a:p>
        </p:txBody>
      </p:sp>
      <p:pic>
        <p:nvPicPr>
          <p:cNvPr id="5" name="Picture 6" descr="Champions - League of Legends">
            <a:extLst>
              <a:ext uri="{FF2B5EF4-FFF2-40B4-BE49-F238E27FC236}">
                <a16:creationId xmlns:a16="http://schemas.microsoft.com/office/drawing/2014/main" id="{4856FE0D-9B58-5A41-96B8-A1AE3BB94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435" y="119271"/>
            <a:ext cx="1928741" cy="2175620"/>
          </a:xfrm>
          <a:prstGeom prst="flowChartAlternateProcess">
            <a:avLst/>
          </a:prstGeom>
          <a:noFill/>
          <a:ln w="12700">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Title 3">
            <a:extLst>
              <a:ext uri="{FF2B5EF4-FFF2-40B4-BE49-F238E27FC236}">
                <a16:creationId xmlns:a16="http://schemas.microsoft.com/office/drawing/2014/main" id="{524394FD-C760-EC49-9241-F41766CAFCCF}"/>
              </a:ext>
            </a:extLst>
          </p:cNvPr>
          <p:cNvSpPr txBox="1">
            <a:spLocks/>
          </p:cNvSpPr>
          <p:nvPr/>
        </p:nvSpPr>
        <p:spPr>
          <a:xfrm>
            <a:off x="298177"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Lauren</a:t>
            </a:r>
          </a:p>
        </p:txBody>
      </p:sp>
      <p:sp>
        <p:nvSpPr>
          <p:cNvPr id="17" name="Title 3">
            <a:extLst>
              <a:ext uri="{FF2B5EF4-FFF2-40B4-BE49-F238E27FC236}">
                <a16:creationId xmlns:a16="http://schemas.microsoft.com/office/drawing/2014/main" id="{0C0B784F-ADCC-854B-B7B5-CE6920A064B5}"/>
              </a:ext>
            </a:extLst>
          </p:cNvPr>
          <p:cNvSpPr txBox="1">
            <a:spLocks/>
          </p:cNvSpPr>
          <p:nvPr/>
        </p:nvSpPr>
        <p:spPr>
          <a:xfrm>
            <a:off x="2667831"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Jim</a:t>
            </a:r>
          </a:p>
        </p:txBody>
      </p:sp>
      <p:sp>
        <p:nvSpPr>
          <p:cNvPr id="18" name="Title 3">
            <a:extLst>
              <a:ext uri="{FF2B5EF4-FFF2-40B4-BE49-F238E27FC236}">
                <a16:creationId xmlns:a16="http://schemas.microsoft.com/office/drawing/2014/main" id="{7409DC65-D48A-BC40-A064-536F73C8CD36}"/>
              </a:ext>
            </a:extLst>
          </p:cNvPr>
          <p:cNvSpPr txBox="1">
            <a:spLocks/>
          </p:cNvSpPr>
          <p:nvPr/>
        </p:nvSpPr>
        <p:spPr>
          <a:xfrm>
            <a:off x="5037485"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Dylan</a:t>
            </a:r>
          </a:p>
        </p:txBody>
      </p:sp>
      <p:sp>
        <p:nvSpPr>
          <p:cNvPr id="19" name="Title 3">
            <a:extLst>
              <a:ext uri="{FF2B5EF4-FFF2-40B4-BE49-F238E27FC236}">
                <a16:creationId xmlns:a16="http://schemas.microsoft.com/office/drawing/2014/main" id="{317BACCB-886C-5C45-B346-ADE776FD105F}"/>
              </a:ext>
            </a:extLst>
          </p:cNvPr>
          <p:cNvSpPr txBox="1">
            <a:spLocks/>
          </p:cNvSpPr>
          <p:nvPr/>
        </p:nvSpPr>
        <p:spPr>
          <a:xfrm>
            <a:off x="7407139"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Raj</a:t>
            </a:r>
          </a:p>
        </p:txBody>
      </p:sp>
      <p:sp>
        <p:nvSpPr>
          <p:cNvPr id="20" name="Title 3">
            <a:extLst>
              <a:ext uri="{FF2B5EF4-FFF2-40B4-BE49-F238E27FC236}">
                <a16:creationId xmlns:a16="http://schemas.microsoft.com/office/drawing/2014/main" id="{85FDA4BB-083F-F14A-9693-0291D59F3718}"/>
              </a:ext>
            </a:extLst>
          </p:cNvPr>
          <p:cNvSpPr txBox="1">
            <a:spLocks/>
          </p:cNvSpPr>
          <p:nvPr/>
        </p:nvSpPr>
        <p:spPr>
          <a:xfrm>
            <a:off x="9776793"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Angie</a:t>
            </a:r>
          </a:p>
        </p:txBody>
      </p:sp>
      <p:sp>
        <p:nvSpPr>
          <p:cNvPr id="26" name="Rounded Rectangle 25">
            <a:extLst>
              <a:ext uri="{FF2B5EF4-FFF2-40B4-BE49-F238E27FC236}">
                <a16:creationId xmlns:a16="http://schemas.microsoft.com/office/drawing/2014/main" id="{2437D882-2DA8-DE47-8AA3-218CE570BF98}"/>
              </a:ext>
            </a:extLst>
          </p:cNvPr>
          <p:cNvSpPr/>
          <p:nvPr/>
        </p:nvSpPr>
        <p:spPr>
          <a:xfrm>
            <a:off x="9800021" y="119271"/>
            <a:ext cx="1943926" cy="2175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in a costume&#10;&#10;Description automatically generated">
            <a:extLst>
              <a:ext uri="{FF2B5EF4-FFF2-40B4-BE49-F238E27FC236}">
                <a16:creationId xmlns:a16="http://schemas.microsoft.com/office/drawing/2014/main" id="{6E9ADEBB-3D4F-5E41-992E-0B123F37FCF1}"/>
              </a:ext>
            </a:extLst>
          </p:cNvPr>
          <p:cNvPicPr>
            <a:picLocks noChangeAspect="1"/>
          </p:cNvPicPr>
          <p:nvPr/>
        </p:nvPicPr>
        <p:blipFill>
          <a:blip r:embed="rId5"/>
          <a:stretch>
            <a:fillRect/>
          </a:stretch>
        </p:blipFill>
        <p:spPr>
          <a:xfrm>
            <a:off x="7508425" y="119271"/>
            <a:ext cx="1927715" cy="2186452"/>
          </a:xfrm>
          <a:prstGeom prst="roundRect">
            <a:avLst/>
          </a:prstGeom>
          <a:ln w="12700">
            <a:solidFill>
              <a:schemeClr val="bg1"/>
            </a:solidFill>
          </a:ln>
          <a:effectLst>
            <a:outerShdw blurRad="50800" dist="38100" dir="2700000" algn="tl" rotWithShape="0">
              <a:prstClr val="black">
                <a:alpha val="40000"/>
              </a:prstClr>
            </a:outerShdw>
          </a:effectLst>
        </p:spPr>
      </p:pic>
      <p:pic>
        <p:nvPicPr>
          <p:cNvPr id="1026" name="Picture 2">
            <a:extLst>
              <a:ext uri="{FF2B5EF4-FFF2-40B4-BE49-F238E27FC236}">
                <a16:creationId xmlns:a16="http://schemas.microsoft.com/office/drawing/2014/main" id="{7C607066-98CC-9C4C-86FC-AFC1795F99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274" r="23339"/>
          <a:stretch/>
        </p:blipFill>
        <p:spPr bwMode="auto">
          <a:xfrm>
            <a:off x="2769117" y="83761"/>
            <a:ext cx="1943926" cy="2211130"/>
          </a:xfrm>
          <a:prstGeom prst="roundRect">
            <a:avLst/>
          </a:prstGeom>
          <a:noFill/>
          <a:ln w="12700">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descr="A picture containing sitting, table, cake, chocolate&#10;&#10;Description automatically generated">
            <a:extLst>
              <a:ext uri="{FF2B5EF4-FFF2-40B4-BE49-F238E27FC236}">
                <a16:creationId xmlns:a16="http://schemas.microsoft.com/office/drawing/2014/main" id="{53285E8A-514F-4B11-A241-8FA7C790CAB1}"/>
              </a:ext>
            </a:extLst>
          </p:cNvPr>
          <p:cNvPicPr>
            <a:picLocks noChangeAspect="1"/>
          </p:cNvPicPr>
          <p:nvPr/>
        </p:nvPicPr>
        <p:blipFill rotWithShape="1">
          <a:blip r:embed="rId7"/>
          <a:srcRect l="28607" r="37022" b="34267"/>
          <a:stretch/>
        </p:blipFill>
        <p:spPr>
          <a:xfrm>
            <a:off x="5108417" y="101516"/>
            <a:ext cx="1927715" cy="2175620"/>
          </a:xfrm>
          <a:prstGeom prst="roundRect">
            <a:avLst/>
          </a:prstGeom>
          <a:ln w="19050">
            <a:solidFill>
              <a:schemeClr val="bg1"/>
            </a:solidFill>
          </a:ln>
        </p:spPr>
      </p:pic>
    </p:spTree>
    <p:extLst>
      <p:ext uri="{BB962C8B-B14F-4D97-AF65-F5344CB8AC3E}">
        <p14:creationId xmlns:p14="http://schemas.microsoft.com/office/powerpoint/2010/main" val="718582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847EF185-DAC1-FA4F-9729-ADE9E3399456}"/>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46FC0FE-78E1-1843-B1B7-1494B20F1EC9}"/>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pic>
        <p:nvPicPr>
          <p:cNvPr id="5" name="Picture 4">
            <a:extLst>
              <a:ext uri="{FF2B5EF4-FFF2-40B4-BE49-F238E27FC236}">
                <a16:creationId xmlns:a16="http://schemas.microsoft.com/office/drawing/2014/main" id="{A32E23BB-3E68-2548-946C-4D2B23CD44A8}"/>
              </a:ext>
            </a:extLst>
          </p:cNvPr>
          <p:cNvPicPr>
            <a:picLocks noChangeAspect="1"/>
          </p:cNvPicPr>
          <p:nvPr/>
        </p:nvPicPr>
        <p:blipFill>
          <a:blip r:embed="rId4"/>
          <a:stretch>
            <a:fillRect/>
          </a:stretch>
        </p:blipFill>
        <p:spPr>
          <a:xfrm>
            <a:off x="221697" y="2060928"/>
            <a:ext cx="4446557" cy="3122829"/>
          </a:xfrm>
          <a:prstGeom prst="rect">
            <a:avLst/>
          </a:prstGeom>
        </p:spPr>
      </p:pic>
      <p:pic>
        <p:nvPicPr>
          <p:cNvPr id="8" name="Picture 7">
            <a:extLst>
              <a:ext uri="{FF2B5EF4-FFF2-40B4-BE49-F238E27FC236}">
                <a16:creationId xmlns:a16="http://schemas.microsoft.com/office/drawing/2014/main" id="{C24C3339-F024-B443-A1AF-D5DAA09D262D}"/>
              </a:ext>
            </a:extLst>
          </p:cNvPr>
          <p:cNvPicPr>
            <a:picLocks noChangeAspect="1"/>
          </p:cNvPicPr>
          <p:nvPr/>
        </p:nvPicPr>
        <p:blipFill>
          <a:blip r:embed="rId5"/>
          <a:stretch>
            <a:fillRect/>
          </a:stretch>
        </p:blipFill>
        <p:spPr>
          <a:xfrm>
            <a:off x="5971561" y="2215603"/>
            <a:ext cx="5998742" cy="2633063"/>
          </a:xfrm>
          <a:prstGeom prst="rect">
            <a:avLst/>
          </a:prstGeom>
        </p:spPr>
      </p:pic>
      <p:sp>
        <p:nvSpPr>
          <p:cNvPr id="9" name="Right Arrow 8">
            <a:extLst>
              <a:ext uri="{FF2B5EF4-FFF2-40B4-BE49-F238E27FC236}">
                <a16:creationId xmlns:a16="http://schemas.microsoft.com/office/drawing/2014/main" id="{8E2E3466-4123-0E4C-A6DF-34835734B139}"/>
              </a:ext>
            </a:extLst>
          </p:cNvPr>
          <p:cNvSpPr/>
          <p:nvPr/>
        </p:nvSpPr>
        <p:spPr>
          <a:xfrm>
            <a:off x="4876800" y="3256547"/>
            <a:ext cx="930442" cy="77002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EACD6A2-F4D2-E54F-8083-F5ECEF1FC617}"/>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pic>
        <p:nvPicPr>
          <p:cNvPr id="10" name="Picture 9">
            <a:extLst>
              <a:ext uri="{FF2B5EF4-FFF2-40B4-BE49-F238E27FC236}">
                <a16:creationId xmlns:a16="http://schemas.microsoft.com/office/drawing/2014/main" id="{D4CF8D37-6921-9148-BD4D-A7A5367D6340}"/>
              </a:ext>
            </a:extLst>
          </p:cNvPr>
          <p:cNvPicPr>
            <a:picLocks noChangeAspect="1"/>
          </p:cNvPicPr>
          <p:nvPr/>
        </p:nvPicPr>
        <p:blipFill>
          <a:blip r:embed="rId6">
            <a:alphaModFix amt="85000"/>
          </a:blip>
          <a:stretch>
            <a:fillRect/>
          </a:stretch>
        </p:blipFill>
        <p:spPr>
          <a:xfrm>
            <a:off x="34865" y="6223641"/>
            <a:ext cx="718170" cy="620912"/>
          </a:xfrm>
          <a:prstGeom prst="hexagon">
            <a:avLst/>
          </a:prstGeom>
          <a:ln w="38100">
            <a:solidFill>
              <a:schemeClr val="bg1"/>
            </a:solidFill>
          </a:ln>
          <a:scene3d>
            <a:camera prst="orthographicFront"/>
            <a:lightRig rig="threePt" dir="t"/>
          </a:scene3d>
          <a:sp3d>
            <a:bevelT/>
          </a:sp3d>
        </p:spPr>
      </p:pic>
      <p:pic>
        <p:nvPicPr>
          <p:cNvPr id="14" name="Graphic 13" descr="Magnifying glass">
            <a:extLst>
              <a:ext uri="{FF2B5EF4-FFF2-40B4-BE49-F238E27FC236}">
                <a16:creationId xmlns:a16="http://schemas.microsoft.com/office/drawing/2014/main" id="{2BBEAA0B-2D6E-474E-A0F7-6616D4661B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11159"/>
            <a:ext cx="914400" cy="914400"/>
          </a:xfrm>
          <a:prstGeom prst="rect">
            <a:avLst/>
          </a:prstGeom>
        </p:spPr>
      </p:pic>
    </p:spTree>
    <p:extLst>
      <p:ext uri="{BB962C8B-B14F-4D97-AF65-F5344CB8AC3E}">
        <p14:creationId xmlns:p14="http://schemas.microsoft.com/office/powerpoint/2010/main" val="307403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C66CB752-B368-2041-A082-7E1DAE84548A}"/>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46FC0FE-78E1-1843-B1B7-1494B20F1EC9}"/>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pic>
        <p:nvPicPr>
          <p:cNvPr id="8" name="Picture 7">
            <a:extLst>
              <a:ext uri="{FF2B5EF4-FFF2-40B4-BE49-F238E27FC236}">
                <a16:creationId xmlns:a16="http://schemas.microsoft.com/office/drawing/2014/main" id="{C24C3339-F024-B443-A1AF-D5DAA09D262D}"/>
              </a:ext>
            </a:extLst>
          </p:cNvPr>
          <p:cNvPicPr>
            <a:picLocks noChangeAspect="1"/>
          </p:cNvPicPr>
          <p:nvPr/>
        </p:nvPicPr>
        <p:blipFill>
          <a:blip r:embed="rId4"/>
          <a:stretch>
            <a:fillRect/>
          </a:stretch>
        </p:blipFill>
        <p:spPr>
          <a:xfrm>
            <a:off x="210372" y="1231354"/>
            <a:ext cx="3762781" cy="1651620"/>
          </a:xfrm>
          <a:prstGeom prst="rect">
            <a:avLst/>
          </a:prstGeom>
        </p:spPr>
      </p:pic>
      <p:pic>
        <p:nvPicPr>
          <p:cNvPr id="6" name="Picture 5">
            <a:extLst>
              <a:ext uri="{FF2B5EF4-FFF2-40B4-BE49-F238E27FC236}">
                <a16:creationId xmlns:a16="http://schemas.microsoft.com/office/drawing/2014/main" id="{D6809169-C364-2D46-8305-D9F4257AE858}"/>
              </a:ext>
            </a:extLst>
          </p:cNvPr>
          <p:cNvPicPr>
            <a:picLocks noChangeAspect="1"/>
          </p:cNvPicPr>
          <p:nvPr/>
        </p:nvPicPr>
        <p:blipFill>
          <a:blip r:embed="rId5"/>
          <a:stretch>
            <a:fillRect/>
          </a:stretch>
        </p:blipFill>
        <p:spPr>
          <a:xfrm>
            <a:off x="1572125" y="3175172"/>
            <a:ext cx="9779001" cy="2814444"/>
          </a:xfrm>
          <a:prstGeom prst="rect">
            <a:avLst/>
          </a:prstGeom>
        </p:spPr>
      </p:pic>
      <p:sp>
        <p:nvSpPr>
          <p:cNvPr id="7" name="Bent Arrow 6">
            <a:extLst>
              <a:ext uri="{FF2B5EF4-FFF2-40B4-BE49-F238E27FC236}">
                <a16:creationId xmlns:a16="http://schemas.microsoft.com/office/drawing/2014/main" id="{0C0B6A1E-A7CD-8647-B9CE-EA1A513553FD}"/>
              </a:ext>
            </a:extLst>
          </p:cNvPr>
          <p:cNvSpPr/>
          <p:nvPr/>
        </p:nvSpPr>
        <p:spPr>
          <a:xfrm rot="5400000">
            <a:off x="5021179" y="1700463"/>
            <a:ext cx="1235242" cy="1010653"/>
          </a:xfrm>
          <a:prstGeom prst="ben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59D2E0BF-0C83-4B4E-88EC-54764F22B9A3}"/>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pic>
        <p:nvPicPr>
          <p:cNvPr id="9" name="Picture 8">
            <a:extLst>
              <a:ext uri="{FF2B5EF4-FFF2-40B4-BE49-F238E27FC236}">
                <a16:creationId xmlns:a16="http://schemas.microsoft.com/office/drawing/2014/main" id="{5169C1E0-60F0-0B41-8956-83575F90E701}"/>
              </a:ext>
            </a:extLst>
          </p:cNvPr>
          <p:cNvPicPr>
            <a:picLocks noChangeAspect="1"/>
          </p:cNvPicPr>
          <p:nvPr/>
        </p:nvPicPr>
        <p:blipFill>
          <a:blip r:embed="rId6">
            <a:alphaModFix amt="85000"/>
          </a:blip>
          <a:stretch>
            <a:fillRect/>
          </a:stretch>
        </p:blipFill>
        <p:spPr>
          <a:xfrm>
            <a:off x="34865" y="6223641"/>
            <a:ext cx="718170" cy="620912"/>
          </a:xfrm>
          <a:prstGeom prst="hexagon">
            <a:avLst/>
          </a:prstGeom>
          <a:ln w="38100">
            <a:solidFill>
              <a:schemeClr val="bg1"/>
            </a:solidFill>
          </a:ln>
          <a:scene3d>
            <a:camera prst="orthographicFront"/>
            <a:lightRig rig="threePt" dir="t"/>
          </a:scene3d>
          <a:sp3d>
            <a:bevelT/>
          </a:sp3d>
        </p:spPr>
      </p:pic>
      <p:pic>
        <p:nvPicPr>
          <p:cNvPr id="13" name="Graphic 12" descr="Magnifying glass">
            <a:extLst>
              <a:ext uri="{FF2B5EF4-FFF2-40B4-BE49-F238E27FC236}">
                <a16:creationId xmlns:a16="http://schemas.microsoft.com/office/drawing/2014/main" id="{DC88BA7A-BCAA-AB4D-8EA0-6C20E6177D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11159"/>
            <a:ext cx="914400" cy="914400"/>
          </a:xfrm>
          <a:prstGeom prst="rect">
            <a:avLst/>
          </a:prstGeom>
        </p:spPr>
      </p:pic>
    </p:spTree>
    <p:extLst>
      <p:ext uri="{BB962C8B-B14F-4D97-AF65-F5344CB8AC3E}">
        <p14:creationId xmlns:p14="http://schemas.microsoft.com/office/powerpoint/2010/main" val="3289144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3F05CF3F-E0C3-F545-A5DB-7C8D197C18BE}"/>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Graphic 1" descr="Magnifying glass">
            <a:extLst>
              <a:ext uri="{FF2B5EF4-FFF2-40B4-BE49-F238E27FC236}">
                <a16:creationId xmlns:a16="http://schemas.microsoft.com/office/drawing/2014/main" id="{9E2737CB-0D12-ED48-BB1F-C78917A99A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11159"/>
            <a:ext cx="914400" cy="914400"/>
          </a:xfrm>
          <a:prstGeom prst="rect">
            <a:avLst/>
          </a:prstGeom>
        </p:spPr>
      </p:pic>
      <p:sp>
        <p:nvSpPr>
          <p:cNvPr id="3" name="TextBox 2">
            <a:extLst>
              <a:ext uri="{FF2B5EF4-FFF2-40B4-BE49-F238E27FC236}">
                <a16:creationId xmlns:a16="http://schemas.microsoft.com/office/drawing/2014/main" id="{046FC0FE-78E1-1843-B1B7-1494B20F1EC9}"/>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pic>
        <p:nvPicPr>
          <p:cNvPr id="4" name="Picture 3">
            <a:extLst>
              <a:ext uri="{FF2B5EF4-FFF2-40B4-BE49-F238E27FC236}">
                <a16:creationId xmlns:a16="http://schemas.microsoft.com/office/drawing/2014/main" id="{8EEFC02D-6544-B24C-B163-0B6E56B8A443}"/>
              </a:ext>
            </a:extLst>
          </p:cNvPr>
          <p:cNvPicPr>
            <a:picLocks noChangeAspect="1"/>
          </p:cNvPicPr>
          <p:nvPr/>
        </p:nvPicPr>
        <p:blipFill>
          <a:blip r:embed="rId6"/>
          <a:stretch>
            <a:fillRect/>
          </a:stretch>
        </p:blipFill>
        <p:spPr>
          <a:xfrm>
            <a:off x="1485357" y="5898769"/>
            <a:ext cx="2816230" cy="769441"/>
          </a:xfrm>
          <a:prstGeom prst="rect">
            <a:avLst/>
          </a:prstGeom>
        </p:spPr>
      </p:pic>
      <p:pic>
        <p:nvPicPr>
          <p:cNvPr id="6" name="Picture 5">
            <a:extLst>
              <a:ext uri="{FF2B5EF4-FFF2-40B4-BE49-F238E27FC236}">
                <a16:creationId xmlns:a16="http://schemas.microsoft.com/office/drawing/2014/main" id="{BE5ED1A2-EB30-E840-9159-4DFB91495A0A}"/>
              </a:ext>
            </a:extLst>
          </p:cNvPr>
          <p:cNvPicPr>
            <a:picLocks noChangeAspect="1"/>
          </p:cNvPicPr>
          <p:nvPr/>
        </p:nvPicPr>
        <p:blipFill>
          <a:blip r:embed="rId7"/>
          <a:stretch>
            <a:fillRect/>
          </a:stretch>
        </p:blipFill>
        <p:spPr>
          <a:xfrm>
            <a:off x="1691164" y="1145821"/>
            <a:ext cx="2404617" cy="4538292"/>
          </a:xfrm>
          <a:prstGeom prst="rect">
            <a:avLst/>
          </a:prstGeom>
        </p:spPr>
      </p:pic>
      <p:pic>
        <p:nvPicPr>
          <p:cNvPr id="7" name="Picture 6">
            <a:extLst>
              <a:ext uri="{FF2B5EF4-FFF2-40B4-BE49-F238E27FC236}">
                <a16:creationId xmlns:a16="http://schemas.microsoft.com/office/drawing/2014/main" id="{183F163B-277E-FB47-B970-289E10CF9ABF}"/>
              </a:ext>
            </a:extLst>
          </p:cNvPr>
          <p:cNvPicPr>
            <a:picLocks noChangeAspect="1"/>
          </p:cNvPicPr>
          <p:nvPr/>
        </p:nvPicPr>
        <p:blipFill>
          <a:blip r:embed="rId8"/>
          <a:stretch>
            <a:fillRect/>
          </a:stretch>
        </p:blipFill>
        <p:spPr>
          <a:xfrm>
            <a:off x="5692323" y="5898769"/>
            <a:ext cx="4866711" cy="769441"/>
          </a:xfrm>
          <a:prstGeom prst="rect">
            <a:avLst/>
          </a:prstGeom>
        </p:spPr>
      </p:pic>
      <p:pic>
        <p:nvPicPr>
          <p:cNvPr id="10" name="Picture 9">
            <a:extLst>
              <a:ext uri="{FF2B5EF4-FFF2-40B4-BE49-F238E27FC236}">
                <a16:creationId xmlns:a16="http://schemas.microsoft.com/office/drawing/2014/main" id="{F2125289-027E-954A-8626-A1A6052FCC0E}"/>
              </a:ext>
            </a:extLst>
          </p:cNvPr>
          <p:cNvPicPr>
            <a:picLocks noChangeAspect="1"/>
          </p:cNvPicPr>
          <p:nvPr/>
        </p:nvPicPr>
        <p:blipFill>
          <a:blip r:embed="rId9"/>
          <a:stretch>
            <a:fillRect/>
          </a:stretch>
        </p:blipFill>
        <p:spPr>
          <a:xfrm>
            <a:off x="5466817" y="1121813"/>
            <a:ext cx="5317724" cy="4525437"/>
          </a:xfrm>
          <a:prstGeom prst="rect">
            <a:avLst/>
          </a:prstGeom>
        </p:spPr>
      </p:pic>
      <p:sp>
        <p:nvSpPr>
          <p:cNvPr id="13" name="TextBox 12">
            <a:extLst>
              <a:ext uri="{FF2B5EF4-FFF2-40B4-BE49-F238E27FC236}">
                <a16:creationId xmlns:a16="http://schemas.microsoft.com/office/drawing/2014/main" id="{CD79354E-ACDC-674D-8485-8813BB265B06}"/>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spTree>
    <p:extLst>
      <p:ext uri="{BB962C8B-B14F-4D97-AF65-F5344CB8AC3E}">
        <p14:creationId xmlns:p14="http://schemas.microsoft.com/office/powerpoint/2010/main" val="100552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3" name="Freeform 32">
            <a:extLst>
              <a:ext uri="{FF2B5EF4-FFF2-40B4-BE49-F238E27FC236}">
                <a16:creationId xmlns:a16="http://schemas.microsoft.com/office/drawing/2014/main" id="{AD5FD0AF-24BA-6A4E-BA2F-DBCA1F916BD7}"/>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Shape 1658"/>
          <p:cNvSpPr/>
          <p:nvPr/>
        </p:nvSpPr>
        <p:spPr>
          <a:xfrm>
            <a:off x="814919" y="2089787"/>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EF3425"/>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8" name="Group 7"/>
          <p:cNvGrpSpPr/>
          <p:nvPr/>
        </p:nvGrpSpPr>
        <p:grpSpPr>
          <a:xfrm>
            <a:off x="814919" y="2089786"/>
            <a:ext cx="2609599" cy="768226"/>
            <a:chOff x="814918" y="2089785"/>
            <a:chExt cx="3365708" cy="1655740"/>
          </a:xfrm>
        </p:grpSpPr>
        <p:sp>
          <p:nvSpPr>
            <p:cNvPr id="2" name="Стрелка вниз 1"/>
            <p:cNvSpPr/>
            <p:nvPr/>
          </p:nvSpPr>
          <p:spPr>
            <a:xfrm>
              <a:off x="814918" y="2089785"/>
              <a:ext cx="3365708" cy="1655740"/>
            </a:xfrm>
            <a:prstGeom prst="downArrow">
              <a:avLst>
                <a:gd name="adj1" fmla="val 100000"/>
                <a:gd name="adj2" fmla="val 50000"/>
              </a:avLst>
            </a:prstGeom>
            <a:solidFill>
              <a:srgbClr val="EF342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836444" y="2136580"/>
              <a:ext cx="3344182" cy="584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Support</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7" name="Group 26"/>
          <p:cNvGrpSpPr/>
          <p:nvPr/>
        </p:nvGrpSpPr>
        <p:grpSpPr>
          <a:xfrm>
            <a:off x="2884283" y="254140"/>
            <a:ext cx="6423434" cy="1446550"/>
            <a:chOff x="3341511" y="258228"/>
            <a:chExt cx="5508978" cy="1446550"/>
          </a:xfrm>
        </p:grpSpPr>
        <p:sp>
          <p:nvSpPr>
            <p:cNvPr id="28" name="TextBox 27"/>
            <p:cNvSpPr txBox="1"/>
            <p:nvPr/>
          </p:nvSpPr>
          <p:spPr>
            <a:xfrm>
              <a:off x="3341511" y="258228"/>
              <a:ext cx="550897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Descriptive Data Analysis</a:t>
              </a:r>
            </a:p>
          </p:txBody>
        </p:sp>
        <p:sp>
          <p:nvSpPr>
            <p:cNvPr id="35" name="TextBox 34"/>
            <p:cNvSpPr txBox="1"/>
            <p:nvPr/>
          </p:nvSpPr>
          <p:spPr>
            <a:xfrm>
              <a:off x="5314507" y="843004"/>
              <a:ext cx="15629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Workflow</a:t>
              </a:r>
            </a:p>
          </p:txBody>
        </p:sp>
      </p:grpSp>
      <p:sp>
        <p:nvSpPr>
          <p:cNvPr id="48" name="Shape 1658">
            <a:extLst>
              <a:ext uri="{FF2B5EF4-FFF2-40B4-BE49-F238E27FC236}">
                <a16:creationId xmlns:a16="http://schemas.microsoft.com/office/drawing/2014/main" id="{C59260D7-F473-9146-8317-EE04793F73D1}"/>
              </a:ext>
            </a:extLst>
          </p:cNvPr>
          <p:cNvSpPr/>
          <p:nvPr/>
        </p:nvSpPr>
        <p:spPr>
          <a:xfrm>
            <a:off x="2769226" y="4389085"/>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CAC9C9"/>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endParaRPr>
          </a:p>
        </p:txBody>
      </p:sp>
      <p:grpSp>
        <p:nvGrpSpPr>
          <p:cNvPr id="52" name="Group 51">
            <a:extLst>
              <a:ext uri="{FF2B5EF4-FFF2-40B4-BE49-F238E27FC236}">
                <a16:creationId xmlns:a16="http://schemas.microsoft.com/office/drawing/2014/main" id="{2425E0AD-24FA-CD48-B413-016E61456768}"/>
              </a:ext>
            </a:extLst>
          </p:cNvPr>
          <p:cNvGrpSpPr/>
          <p:nvPr/>
        </p:nvGrpSpPr>
        <p:grpSpPr>
          <a:xfrm>
            <a:off x="2755779" y="4389084"/>
            <a:ext cx="2609599" cy="768226"/>
            <a:chOff x="814918" y="2089785"/>
            <a:chExt cx="3365708" cy="1655740"/>
          </a:xfrm>
          <a:solidFill>
            <a:srgbClr val="CAC9C9"/>
          </a:solidFill>
        </p:grpSpPr>
        <p:sp>
          <p:nvSpPr>
            <p:cNvPr id="53" name="Стрелка вниз 1">
              <a:extLst>
                <a:ext uri="{FF2B5EF4-FFF2-40B4-BE49-F238E27FC236}">
                  <a16:creationId xmlns:a16="http://schemas.microsoft.com/office/drawing/2014/main" id="{BF0F9657-BA17-7042-B0E7-0122705631E8}"/>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701D3C1D-7D78-574F-AB7C-99395129C329}"/>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Jungle</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6" name="Shape 1658">
            <a:extLst>
              <a:ext uri="{FF2B5EF4-FFF2-40B4-BE49-F238E27FC236}">
                <a16:creationId xmlns:a16="http://schemas.microsoft.com/office/drawing/2014/main" id="{D7681972-5A9C-8E46-85BC-51DD23E8BD7E}"/>
              </a:ext>
            </a:extLst>
          </p:cNvPr>
          <p:cNvSpPr/>
          <p:nvPr/>
        </p:nvSpPr>
        <p:spPr>
          <a:xfrm>
            <a:off x="4784469" y="2084928"/>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62768E"/>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57" name="Group 56">
            <a:extLst>
              <a:ext uri="{FF2B5EF4-FFF2-40B4-BE49-F238E27FC236}">
                <a16:creationId xmlns:a16="http://schemas.microsoft.com/office/drawing/2014/main" id="{02805D49-827D-7449-910B-198BB31CBB3A}"/>
              </a:ext>
            </a:extLst>
          </p:cNvPr>
          <p:cNvGrpSpPr/>
          <p:nvPr/>
        </p:nvGrpSpPr>
        <p:grpSpPr>
          <a:xfrm>
            <a:off x="4784469" y="2084927"/>
            <a:ext cx="2609599" cy="768226"/>
            <a:chOff x="814918" y="2089785"/>
            <a:chExt cx="3365708" cy="1655740"/>
          </a:xfrm>
          <a:solidFill>
            <a:srgbClr val="62768E"/>
          </a:solidFill>
        </p:grpSpPr>
        <p:sp>
          <p:nvSpPr>
            <p:cNvPr id="58" name="Стрелка вниз 1">
              <a:extLst>
                <a:ext uri="{FF2B5EF4-FFF2-40B4-BE49-F238E27FC236}">
                  <a16:creationId xmlns:a16="http://schemas.microsoft.com/office/drawing/2014/main" id="{CBDCC230-9B3B-D64E-94C3-6232F8A020A1}"/>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1BCEB91C-7B7F-0E44-8C27-7CD5C596B8A3}"/>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ADC</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1" name="Shape 1658">
            <a:extLst>
              <a:ext uri="{FF2B5EF4-FFF2-40B4-BE49-F238E27FC236}">
                <a16:creationId xmlns:a16="http://schemas.microsoft.com/office/drawing/2014/main" id="{A0C020C7-DAFC-A247-8B75-C5C75B4A44A5}"/>
              </a:ext>
            </a:extLst>
          </p:cNvPr>
          <p:cNvSpPr/>
          <p:nvPr/>
        </p:nvSpPr>
        <p:spPr>
          <a:xfrm>
            <a:off x="7155346" y="4419916"/>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222949"/>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62" name="Group 61">
            <a:extLst>
              <a:ext uri="{FF2B5EF4-FFF2-40B4-BE49-F238E27FC236}">
                <a16:creationId xmlns:a16="http://schemas.microsoft.com/office/drawing/2014/main" id="{B49D69D5-7D32-8640-922A-FC80A7532532}"/>
              </a:ext>
            </a:extLst>
          </p:cNvPr>
          <p:cNvGrpSpPr/>
          <p:nvPr/>
        </p:nvGrpSpPr>
        <p:grpSpPr>
          <a:xfrm>
            <a:off x="7155346" y="4419915"/>
            <a:ext cx="2609599" cy="768226"/>
            <a:chOff x="814918" y="2089785"/>
            <a:chExt cx="3365708" cy="1655740"/>
          </a:xfrm>
          <a:solidFill>
            <a:srgbClr val="222949"/>
          </a:solidFill>
        </p:grpSpPr>
        <p:sp>
          <p:nvSpPr>
            <p:cNvPr id="63" name="Стрелка вниз 1">
              <a:extLst>
                <a:ext uri="{FF2B5EF4-FFF2-40B4-BE49-F238E27FC236}">
                  <a16:creationId xmlns:a16="http://schemas.microsoft.com/office/drawing/2014/main" id="{89C4095C-D0DC-4B49-82D1-5D248236BF4B}"/>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3AC2B0DA-60F0-384B-A1EC-26EB91DC8C22}"/>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Top</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6" name="Shape 1658">
            <a:extLst>
              <a:ext uri="{FF2B5EF4-FFF2-40B4-BE49-F238E27FC236}">
                <a16:creationId xmlns:a16="http://schemas.microsoft.com/office/drawing/2014/main" id="{3042BE91-9E2E-1D4C-945E-75A94F5BFEBB}"/>
              </a:ext>
            </a:extLst>
          </p:cNvPr>
          <p:cNvSpPr/>
          <p:nvPr/>
        </p:nvSpPr>
        <p:spPr>
          <a:xfrm>
            <a:off x="8458185" y="2076662"/>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8297B2"/>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67" name="Group 66">
            <a:extLst>
              <a:ext uri="{FF2B5EF4-FFF2-40B4-BE49-F238E27FC236}">
                <a16:creationId xmlns:a16="http://schemas.microsoft.com/office/drawing/2014/main" id="{04356B98-3470-134F-AD83-C240648C7288}"/>
              </a:ext>
            </a:extLst>
          </p:cNvPr>
          <p:cNvGrpSpPr/>
          <p:nvPr/>
        </p:nvGrpSpPr>
        <p:grpSpPr>
          <a:xfrm>
            <a:off x="8443923" y="2076663"/>
            <a:ext cx="2609599" cy="768226"/>
            <a:chOff x="814918" y="2089785"/>
            <a:chExt cx="3365708" cy="1655740"/>
          </a:xfrm>
          <a:solidFill>
            <a:srgbClr val="8297B2"/>
          </a:solidFill>
        </p:grpSpPr>
        <p:sp>
          <p:nvSpPr>
            <p:cNvPr id="68" name="Стрелка вниз 1">
              <a:extLst>
                <a:ext uri="{FF2B5EF4-FFF2-40B4-BE49-F238E27FC236}">
                  <a16:creationId xmlns:a16="http://schemas.microsoft.com/office/drawing/2014/main" id="{4745BB0C-0A38-354A-9562-07BE7ACADF0E}"/>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58A63F13-D1BD-564F-8F0C-E574343E31F4}"/>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Middle</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1" name="TextBox 70">
            <a:extLst>
              <a:ext uri="{FF2B5EF4-FFF2-40B4-BE49-F238E27FC236}">
                <a16:creationId xmlns:a16="http://schemas.microsoft.com/office/drawing/2014/main" id="{38840543-FAAD-8A4A-B2CE-BF4193FFDB3E}"/>
              </a:ext>
            </a:extLst>
          </p:cNvPr>
          <p:cNvSpPr txBox="1"/>
          <p:nvPr/>
        </p:nvSpPr>
        <p:spPr>
          <a:xfrm>
            <a:off x="8726313" y="2875636"/>
            <a:ext cx="2326341" cy="369332"/>
          </a:xfrm>
          <a:prstGeom prst="rect">
            <a:avLst/>
          </a:prstGeom>
          <a:noFill/>
        </p:spPr>
        <p:txBody>
          <a:bodyPr wrap="square" rtlCol="0">
            <a:spAutoFit/>
          </a:bodyPr>
          <a:lstStyle/>
          <a:p>
            <a:pPr marL="285750" indent="-285750">
              <a:buFont typeface="Wingdings" pitchFamily="2" charset="2"/>
              <a:buChar char="v"/>
            </a:pPr>
            <a:endParaRPr lang="en-US" dirty="0"/>
          </a:p>
        </p:txBody>
      </p:sp>
      <p:sp>
        <p:nvSpPr>
          <p:cNvPr id="72" name="TextBox 71">
            <a:extLst>
              <a:ext uri="{FF2B5EF4-FFF2-40B4-BE49-F238E27FC236}">
                <a16:creationId xmlns:a16="http://schemas.microsoft.com/office/drawing/2014/main" id="{2C47F660-8BE8-AD43-A6FF-E26CF168304E}"/>
              </a:ext>
            </a:extLst>
          </p:cNvPr>
          <p:cNvSpPr txBox="1"/>
          <p:nvPr/>
        </p:nvSpPr>
        <p:spPr>
          <a:xfrm>
            <a:off x="8458186" y="2866600"/>
            <a:ext cx="2594468" cy="1200329"/>
          </a:xfrm>
          <a:prstGeom prst="rect">
            <a:avLst/>
          </a:prstGeom>
          <a:noFill/>
        </p:spPr>
        <p:txBody>
          <a:bodyPr wrap="square" rtlCol="0">
            <a:spAutoFit/>
          </a:bodyPr>
          <a:lstStyle/>
          <a:p>
            <a:pPr marL="285750" indent="-285750">
              <a:buFont typeface="Wingdings" pitchFamily="2" charset="2"/>
              <a:buChar char="v"/>
            </a:pPr>
            <a:r>
              <a:rPr lang="en-US" dirty="0"/>
              <a:t>High kills</a:t>
            </a:r>
          </a:p>
          <a:p>
            <a:pPr marL="285750" indent="-285750">
              <a:buFont typeface="Wingdings" pitchFamily="2" charset="2"/>
              <a:buChar char="v"/>
            </a:pPr>
            <a:r>
              <a:rPr lang="en-US" dirty="0"/>
              <a:t>Low deaths</a:t>
            </a:r>
          </a:p>
          <a:p>
            <a:pPr marL="285750" indent="-285750">
              <a:buFont typeface="Wingdings" pitchFamily="2" charset="2"/>
              <a:buChar char="v"/>
            </a:pPr>
            <a:r>
              <a:rPr lang="en-US" dirty="0"/>
              <a:t>High assist</a:t>
            </a:r>
          </a:p>
          <a:p>
            <a:pPr marL="285750" indent="-285750">
              <a:buFont typeface="Wingdings" pitchFamily="2" charset="2"/>
              <a:buChar char="v"/>
            </a:pPr>
            <a:r>
              <a:rPr lang="en-US" dirty="0"/>
              <a:t>High minions kills</a:t>
            </a:r>
          </a:p>
        </p:txBody>
      </p:sp>
      <p:sp>
        <p:nvSpPr>
          <p:cNvPr id="74" name="TextBox 73">
            <a:extLst>
              <a:ext uri="{FF2B5EF4-FFF2-40B4-BE49-F238E27FC236}">
                <a16:creationId xmlns:a16="http://schemas.microsoft.com/office/drawing/2014/main" id="{83449B16-139A-3C4B-8934-2F4EA29D4075}"/>
              </a:ext>
            </a:extLst>
          </p:cNvPr>
          <p:cNvSpPr txBox="1"/>
          <p:nvPr/>
        </p:nvSpPr>
        <p:spPr>
          <a:xfrm>
            <a:off x="7172036" y="5191340"/>
            <a:ext cx="2592909" cy="1200329"/>
          </a:xfrm>
          <a:prstGeom prst="rect">
            <a:avLst/>
          </a:prstGeom>
          <a:noFill/>
        </p:spPr>
        <p:txBody>
          <a:bodyPr wrap="square" rtlCol="0">
            <a:spAutoFit/>
          </a:bodyPr>
          <a:lstStyle/>
          <a:p>
            <a:pPr marL="285750" indent="-285750">
              <a:buFont typeface="Wingdings" pitchFamily="2" charset="2"/>
              <a:buChar char="v"/>
            </a:pPr>
            <a:r>
              <a:rPr lang="en-US" dirty="0"/>
              <a:t>High kills</a:t>
            </a:r>
          </a:p>
          <a:p>
            <a:pPr marL="285750" indent="-285750">
              <a:buFont typeface="Wingdings" pitchFamily="2" charset="2"/>
              <a:buChar char="v"/>
            </a:pPr>
            <a:r>
              <a:rPr lang="en-US" dirty="0"/>
              <a:t>High kills spree</a:t>
            </a:r>
          </a:p>
          <a:p>
            <a:pPr marL="285750" indent="-285750">
              <a:buFont typeface="Wingdings" pitchFamily="2" charset="2"/>
              <a:buChar char="v"/>
            </a:pPr>
            <a:r>
              <a:rPr lang="en-US" dirty="0"/>
              <a:t>High minions kills</a:t>
            </a:r>
          </a:p>
          <a:p>
            <a:pPr marL="285750" indent="-285750">
              <a:buFont typeface="Wingdings" pitchFamily="2" charset="2"/>
              <a:buChar char="v"/>
            </a:pPr>
            <a:r>
              <a:rPr lang="en-US" dirty="0"/>
              <a:t>Low deaths</a:t>
            </a:r>
          </a:p>
        </p:txBody>
      </p:sp>
      <p:sp>
        <p:nvSpPr>
          <p:cNvPr id="75" name="TextBox 74">
            <a:extLst>
              <a:ext uri="{FF2B5EF4-FFF2-40B4-BE49-F238E27FC236}">
                <a16:creationId xmlns:a16="http://schemas.microsoft.com/office/drawing/2014/main" id="{E5A006D1-8773-214A-ADBB-D7B9C03072C1}"/>
              </a:ext>
            </a:extLst>
          </p:cNvPr>
          <p:cNvSpPr txBox="1"/>
          <p:nvPr/>
        </p:nvSpPr>
        <p:spPr>
          <a:xfrm>
            <a:off x="4801160" y="2866600"/>
            <a:ext cx="2607170" cy="923330"/>
          </a:xfrm>
          <a:prstGeom prst="rect">
            <a:avLst/>
          </a:prstGeom>
          <a:noFill/>
        </p:spPr>
        <p:txBody>
          <a:bodyPr wrap="square" rtlCol="0">
            <a:spAutoFit/>
          </a:bodyPr>
          <a:lstStyle/>
          <a:p>
            <a:pPr marL="285750" indent="-285750">
              <a:buFont typeface="Wingdings" pitchFamily="2" charset="2"/>
              <a:buChar char="v"/>
            </a:pPr>
            <a:r>
              <a:rPr lang="en-US" dirty="0"/>
              <a:t>High gold earned</a:t>
            </a:r>
          </a:p>
          <a:p>
            <a:pPr marL="285750" indent="-285750">
              <a:buFont typeface="Wingdings" pitchFamily="2" charset="2"/>
              <a:buChar char="v"/>
            </a:pPr>
            <a:r>
              <a:rPr lang="en-US" dirty="0"/>
              <a:t>High damage taken</a:t>
            </a:r>
          </a:p>
          <a:p>
            <a:pPr marL="285750" indent="-285750">
              <a:buFont typeface="Wingdings" pitchFamily="2" charset="2"/>
              <a:buChar char="v"/>
            </a:pPr>
            <a:r>
              <a:rPr lang="en-US" dirty="0"/>
              <a:t>High damage dealt</a:t>
            </a:r>
          </a:p>
        </p:txBody>
      </p:sp>
      <p:sp>
        <p:nvSpPr>
          <p:cNvPr id="76" name="TextBox 75">
            <a:extLst>
              <a:ext uri="{FF2B5EF4-FFF2-40B4-BE49-F238E27FC236}">
                <a16:creationId xmlns:a16="http://schemas.microsoft.com/office/drawing/2014/main" id="{F2CEC28E-0E9C-1948-A127-514EBCC85324}"/>
              </a:ext>
            </a:extLst>
          </p:cNvPr>
          <p:cNvSpPr txBox="1"/>
          <p:nvPr/>
        </p:nvSpPr>
        <p:spPr>
          <a:xfrm>
            <a:off x="2814401" y="5066248"/>
            <a:ext cx="2609599" cy="1384995"/>
          </a:xfrm>
          <a:prstGeom prst="rect">
            <a:avLst/>
          </a:prstGeom>
          <a:noFill/>
        </p:spPr>
        <p:txBody>
          <a:bodyPr wrap="square" rtlCol="0">
            <a:spAutoFit/>
          </a:bodyPr>
          <a:lstStyle/>
          <a:p>
            <a:pPr marL="285750" indent="-285750">
              <a:buFont typeface="Wingdings" pitchFamily="2" charset="2"/>
              <a:buChar char="v"/>
            </a:pPr>
            <a:r>
              <a:rPr lang="en-US" sz="1400" dirty="0"/>
              <a:t>High minion kills</a:t>
            </a:r>
          </a:p>
          <a:p>
            <a:pPr marL="285750" indent="-285750">
              <a:buFont typeface="Wingdings" pitchFamily="2" charset="2"/>
              <a:buChar char="v"/>
            </a:pPr>
            <a:r>
              <a:rPr lang="en-US" sz="1400" dirty="0"/>
              <a:t>High enemy jungle</a:t>
            </a:r>
          </a:p>
          <a:p>
            <a:pPr marL="285750" indent="-285750">
              <a:buFont typeface="Wingdings" pitchFamily="2" charset="2"/>
              <a:buChar char="v"/>
            </a:pPr>
            <a:r>
              <a:rPr lang="en-US" sz="1400" dirty="0"/>
              <a:t>High team jungle cs</a:t>
            </a:r>
          </a:p>
          <a:p>
            <a:pPr marL="285750" indent="-285750">
              <a:buFont typeface="Wingdings" pitchFamily="2" charset="2"/>
              <a:buChar char="v"/>
            </a:pPr>
            <a:r>
              <a:rPr lang="en-US" sz="1400" dirty="0"/>
              <a:t>High kills</a:t>
            </a:r>
          </a:p>
          <a:p>
            <a:pPr marL="285750" indent="-285750">
              <a:buFont typeface="Wingdings" pitchFamily="2" charset="2"/>
              <a:buChar char="v"/>
            </a:pPr>
            <a:r>
              <a:rPr lang="en-US" sz="1400" dirty="0"/>
              <a:t>High assist</a:t>
            </a:r>
          </a:p>
          <a:p>
            <a:pPr marL="285750" indent="-285750">
              <a:buFont typeface="Wingdings" pitchFamily="2" charset="2"/>
              <a:buChar char="v"/>
            </a:pPr>
            <a:r>
              <a:rPr lang="en-US" sz="1400" dirty="0"/>
              <a:t>High position change</a:t>
            </a:r>
          </a:p>
        </p:txBody>
      </p:sp>
      <p:sp>
        <p:nvSpPr>
          <p:cNvPr id="77" name="TextBox 76">
            <a:extLst>
              <a:ext uri="{FF2B5EF4-FFF2-40B4-BE49-F238E27FC236}">
                <a16:creationId xmlns:a16="http://schemas.microsoft.com/office/drawing/2014/main" id="{C3440840-69AE-0E43-BFEE-8926997CE41F}"/>
              </a:ext>
            </a:extLst>
          </p:cNvPr>
          <p:cNvSpPr txBox="1"/>
          <p:nvPr/>
        </p:nvSpPr>
        <p:spPr>
          <a:xfrm>
            <a:off x="875650" y="2715273"/>
            <a:ext cx="2548868" cy="1477328"/>
          </a:xfrm>
          <a:prstGeom prst="rect">
            <a:avLst/>
          </a:prstGeom>
          <a:noFill/>
        </p:spPr>
        <p:txBody>
          <a:bodyPr wrap="square" rtlCol="0">
            <a:spAutoFit/>
          </a:bodyPr>
          <a:lstStyle/>
          <a:p>
            <a:pPr marL="285750" indent="-285750">
              <a:buFont typeface="Wingdings" pitchFamily="2" charset="2"/>
              <a:buChar char="v"/>
            </a:pPr>
            <a:r>
              <a:rPr lang="en-US" dirty="0"/>
              <a:t>High total healing</a:t>
            </a:r>
          </a:p>
          <a:p>
            <a:pPr marL="285750" indent="-285750">
              <a:buFont typeface="Wingdings" pitchFamily="2" charset="2"/>
              <a:buChar char="v"/>
            </a:pPr>
            <a:r>
              <a:rPr lang="en-US" dirty="0"/>
              <a:t>High damage taken</a:t>
            </a:r>
          </a:p>
          <a:p>
            <a:pPr marL="285750" indent="-285750">
              <a:buFont typeface="Wingdings" pitchFamily="2" charset="2"/>
              <a:buChar char="v"/>
            </a:pPr>
            <a:r>
              <a:rPr lang="en-US" dirty="0"/>
              <a:t>High minion kills</a:t>
            </a:r>
          </a:p>
          <a:p>
            <a:pPr marL="285750" indent="-285750">
              <a:buFont typeface="Wingdings" pitchFamily="2" charset="2"/>
              <a:buChar char="v"/>
            </a:pPr>
            <a:r>
              <a:rPr lang="en-US" dirty="0"/>
              <a:t>Low death</a:t>
            </a:r>
          </a:p>
          <a:p>
            <a:pPr marL="285750" indent="-285750">
              <a:buFont typeface="Wingdings" pitchFamily="2" charset="2"/>
              <a:buChar char="v"/>
            </a:pPr>
            <a:r>
              <a:rPr lang="en-US" dirty="0"/>
              <a:t>High assist</a:t>
            </a:r>
          </a:p>
        </p:txBody>
      </p:sp>
      <p:pic>
        <p:nvPicPr>
          <p:cNvPr id="34" name="Gráfico 27" descr="Bar chart">
            <a:extLst>
              <a:ext uri="{FF2B5EF4-FFF2-40B4-BE49-F238E27FC236}">
                <a16:creationId xmlns:a16="http://schemas.microsoft.com/office/drawing/2014/main" id="{79F37872-CC5B-9B45-B812-295DDE361F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615"/>
            <a:ext cx="914400" cy="914400"/>
          </a:xfrm>
          <a:prstGeom prst="rect">
            <a:avLst/>
          </a:prstGeom>
          <a:effectLst/>
        </p:spPr>
      </p:pic>
    </p:spTree>
    <p:extLst>
      <p:ext uri="{BB962C8B-B14F-4D97-AF65-F5344CB8AC3E}">
        <p14:creationId xmlns:p14="http://schemas.microsoft.com/office/powerpoint/2010/main" val="411387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1000"/>
                                        <p:tgtEl>
                                          <p:spTgt spid="48"/>
                                        </p:tgtEl>
                                      </p:cBhvr>
                                    </p:animEffect>
                                    <p:anim calcmode="lin" valueType="num">
                                      <p:cBhvr>
                                        <p:cTn id="22" dur="1000" fill="hold"/>
                                        <p:tgtEl>
                                          <p:spTgt spid="48"/>
                                        </p:tgtEl>
                                        <p:attrNameLst>
                                          <p:attrName>ppt_x</p:attrName>
                                        </p:attrNameLst>
                                      </p:cBhvr>
                                      <p:tavLst>
                                        <p:tav tm="0">
                                          <p:val>
                                            <p:strVal val="#ppt_x"/>
                                          </p:val>
                                        </p:tav>
                                        <p:tav tm="100000">
                                          <p:val>
                                            <p:strVal val="#ppt_x"/>
                                          </p:val>
                                        </p:tav>
                                      </p:tavLst>
                                    </p:anim>
                                    <p:anim calcmode="lin" valueType="num">
                                      <p:cBhvr>
                                        <p:cTn id="23" dur="1000" fill="hold"/>
                                        <p:tgtEl>
                                          <p:spTgt spid="48"/>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2" presetClass="entr" presetSubtype="1"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up)">
                                      <p:cBhvr>
                                        <p:cTn id="27" dur="500"/>
                                        <p:tgtEl>
                                          <p:spTgt spid="52"/>
                                        </p:tgtEl>
                                      </p:cBhvr>
                                    </p:animEffect>
                                  </p:childTnLst>
                                </p:cTn>
                              </p:par>
                            </p:childTnLst>
                          </p:cTn>
                        </p:par>
                        <p:par>
                          <p:cTn id="28" fill="hold">
                            <p:stCondLst>
                              <p:cond delay="3500"/>
                            </p:stCondLst>
                            <p:childTnLst>
                              <p:par>
                                <p:cTn id="29" presetID="42" presetClass="entr" presetSubtype="0"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1000"/>
                                        <p:tgtEl>
                                          <p:spTgt spid="56"/>
                                        </p:tgtEl>
                                      </p:cBhvr>
                                    </p:animEffect>
                                    <p:anim calcmode="lin" valueType="num">
                                      <p:cBhvr>
                                        <p:cTn id="32" dur="1000" fill="hold"/>
                                        <p:tgtEl>
                                          <p:spTgt spid="56"/>
                                        </p:tgtEl>
                                        <p:attrNameLst>
                                          <p:attrName>ppt_x</p:attrName>
                                        </p:attrNameLst>
                                      </p:cBhvr>
                                      <p:tavLst>
                                        <p:tav tm="0">
                                          <p:val>
                                            <p:strVal val="#ppt_x"/>
                                          </p:val>
                                        </p:tav>
                                        <p:tav tm="100000">
                                          <p:val>
                                            <p:strVal val="#ppt_x"/>
                                          </p:val>
                                        </p:tav>
                                      </p:tavLst>
                                    </p:anim>
                                    <p:anim calcmode="lin" valueType="num">
                                      <p:cBhvr>
                                        <p:cTn id="33" dur="1000" fill="hold"/>
                                        <p:tgtEl>
                                          <p:spTgt spid="56"/>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22" presetClass="entr" presetSubtype="1"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up)">
                                      <p:cBhvr>
                                        <p:cTn id="37" dur="500"/>
                                        <p:tgtEl>
                                          <p:spTgt spid="57"/>
                                        </p:tgtEl>
                                      </p:cBhvr>
                                    </p:animEffect>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1000"/>
                                        <p:tgtEl>
                                          <p:spTgt spid="61"/>
                                        </p:tgtEl>
                                      </p:cBhvr>
                                    </p:animEffect>
                                    <p:anim calcmode="lin" valueType="num">
                                      <p:cBhvr>
                                        <p:cTn id="42" dur="1000" fill="hold"/>
                                        <p:tgtEl>
                                          <p:spTgt spid="61"/>
                                        </p:tgtEl>
                                        <p:attrNameLst>
                                          <p:attrName>ppt_x</p:attrName>
                                        </p:attrNameLst>
                                      </p:cBhvr>
                                      <p:tavLst>
                                        <p:tav tm="0">
                                          <p:val>
                                            <p:strVal val="#ppt_x"/>
                                          </p:val>
                                        </p:tav>
                                        <p:tav tm="100000">
                                          <p:val>
                                            <p:strVal val="#ppt_x"/>
                                          </p:val>
                                        </p:tav>
                                      </p:tavLst>
                                    </p:anim>
                                    <p:anim calcmode="lin" valueType="num">
                                      <p:cBhvr>
                                        <p:cTn id="43" dur="1000" fill="hold"/>
                                        <p:tgtEl>
                                          <p:spTgt spid="61"/>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22" presetClass="entr" presetSubtype="1" fill="hold" nodeType="after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up)">
                                      <p:cBhvr>
                                        <p:cTn id="47" dur="500"/>
                                        <p:tgtEl>
                                          <p:spTgt spid="62"/>
                                        </p:tgtEl>
                                      </p:cBhvr>
                                    </p:animEffect>
                                  </p:childTnLst>
                                </p:cTn>
                              </p:par>
                            </p:childTnLst>
                          </p:cTn>
                        </p:par>
                        <p:par>
                          <p:cTn id="48" fill="hold">
                            <p:stCondLst>
                              <p:cond delay="6500"/>
                            </p:stCondLst>
                            <p:childTnLst>
                              <p:par>
                                <p:cTn id="49" presetID="42" presetClass="entr" presetSubtype="0" fill="hold" grpId="0" nodeType="after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1000"/>
                                        <p:tgtEl>
                                          <p:spTgt spid="66"/>
                                        </p:tgtEl>
                                      </p:cBhvr>
                                    </p:animEffect>
                                    <p:anim calcmode="lin" valueType="num">
                                      <p:cBhvr>
                                        <p:cTn id="52" dur="1000" fill="hold"/>
                                        <p:tgtEl>
                                          <p:spTgt spid="66"/>
                                        </p:tgtEl>
                                        <p:attrNameLst>
                                          <p:attrName>ppt_x</p:attrName>
                                        </p:attrNameLst>
                                      </p:cBhvr>
                                      <p:tavLst>
                                        <p:tav tm="0">
                                          <p:val>
                                            <p:strVal val="#ppt_x"/>
                                          </p:val>
                                        </p:tav>
                                        <p:tav tm="100000">
                                          <p:val>
                                            <p:strVal val="#ppt_x"/>
                                          </p:val>
                                        </p:tav>
                                      </p:tavLst>
                                    </p:anim>
                                    <p:anim calcmode="lin" valueType="num">
                                      <p:cBhvr>
                                        <p:cTn id="53" dur="1000" fill="hold"/>
                                        <p:tgtEl>
                                          <p:spTgt spid="66"/>
                                        </p:tgtEl>
                                        <p:attrNameLst>
                                          <p:attrName>ppt_y</p:attrName>
                                        </p:attrNameLst>
                                      </p:cBhvr>
                                      <p:tavLst>
                                        <p:tav tm="0">
                                          <p:val>
                                            <p:strVal val="#ppt_y+.1"/>
                                          </p:val>
                                        </p:tav>
                                        <p:tav tm="100000">
                                          <p:val>
                                            <p:strVal val="#ppt_y"/>
                                          </p:val>
                                        </p:tav>
                                      </p:tavLst>
                                    </p:anim>
                                  </p:childTnLst>
                                </p:cTn>
                              </p:par>
                            </p:childTnLst>
                          </p:cTn>
                        </p:par>
                        <p:par>
                          <p:cTn id="54" fill="hold">
                            <p:stCondLst>
                              <p:cond delay="7500"/>
                            </p:stCondLst>
                            <p:childTnLst>
                              <p:par>
                                <p:cTn id="55" presetID="22" presetClass="entr" presetSubtype="1"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wipe(up)">
                                      <p:cBhvr>
                                        <p:cTn id="5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8" grpId="0" animBg="1"/>
      <p:bldP spid="56" grpId="0" animBg="1"/>
      <p:bldP spid="61" grpId="0" animBg="1"/>
      <p:bldP spid="6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1" name="Freeform 30">
            <a:extLst>
              <a:ext uri="{FF2B5EF4-FFF2-40B4-BE49-F238E27FC236}">
                <a16:creationId xmlns:a16="http://schemas.microsoft.com/office/drawing/2014/main" id="{475BB14A-7FB1-544D-859E-ACEA7847EC93}"/>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p:cNvGrpSpPr/>
          <p:nvPr/>
        </p:nvGrpSpPr>
        <p:grpSpPr>
          <a:xfrm>
            <a:off x="2884283" y="254140"/>
            <a:ext cx="6423434" cy="1446550"/>
            <a:chOff x="3341511" y="258228"/>
            <a:chExt cx="5508978" cy="1446550"/>
          </a:xfrm>
        </p:grpSpPr>
        <p:sp>
          <p:nvSpPr>
            <p:cNvPr id="28" name="TextBox 27"/>
            <p:cNvSpPr txBox="1"/>
            <p:nvPr/>
          </p:nvSpPr>
          <p:spPr>
            <a:xfrm>
              <a:off x="3341511" y="258228"/>
              <a:ext cx="550897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Descriptive Data Analysis</a:t>
              </a:r>
            </a:p>
          </p:txBody>
        </p:sp>
        <p:sp>
          <p:nvSpPr>
            <p:cNvPr id="35" name="TextBox 34"/>
            <p:cNvSpPr txBox="1"/>
            <p:nvPr/>
          </p:nvSpPr>
          <p:spPr>
            <a:xfrm>
              <a:off x="5314507" y="843004"/>
              <a:ext cx="15629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Workflow</a:t>
              </a:r>
            </a:p>
          </p:txBody>
        </p:sp>
      </p:grpSp>
      <p:pic>
        <p:nvPicPr>
          <p:cNvPr id="78" name="Gráfico 27" descr="Bar chart">
            <a:extLst>
              <a:ext uri="{FF2B5EF4-FFF2-40B4-BE49-F238E27FC236}">
                <a16:creationId xmlns:a16="http://schemas.microsoft.com/office/drawing/2014/main" id="{D0FEBB33-F517-9745-87BA-56CD27AD2C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615"/>
            <a:ext cx="914400" cy="914400"/>
          </a:xfrm>
          <a:prstGeom prst="rect">
            <a:avLst/>
          </a:prstGeom>
        </p:spPr>
      </p:pic>
      <p:pic>
        <p:nvPicPr>
          <p:cNvPr id="3" name="Picture 2">
            <a:extLst>
              <a:ext uri="{FF2B5EF4-FFF2-40B4-BE49-F238E27FC236}">
                <a16:creationId xmlns:a16="http://schemas.microsoft.com/office/drawing/2014/main" id="{8184C0FC-E1BD-0947-9468-8B9537A7C300}"/>
              </a:ext>
            </a:extLst>
          </p:cNvPr>
          <p:cNvPicPr>
            <a:picLocks noChangeAspect="1"/>
          </p:cNvPicPr>
          <p:nvPr/>
        </p:nvPicPr>
        <p:blipFill>
          <a:blip r:embed="rId6"/>
          <a:stretch>
            <a:fillRect/>
          </a:stretch>
        </p:blipFill>
        <p:spPr>
          <a:xfrm>
            <a:off x="823562" y="1907120"/>
            <a:ext cx="4021159" cy="2917500"/>
          </a:xfrm>
          <a:prstGeom prst="rect">
            <a:avLst/>
          </a:prstGeom>
        </p:spPr>
      </p:pic>
      <p:graphicFrame>
        <p:nvGraphicFramePr>
          <p:cNvPr id="8" name="Diagram 7">
            <a:extLst>
              <a:ext uri="{FF2B5EF4-FFF2-40B4-BE49-F238E27FC236}">
                <a16:creationId xmlns:a16="http://schemas.microsoft.com/office/drawing/2014/main" id="{F058FFE4-A76B-EB4E-BBD6-BBB8475DDD68}"/>
              </a:ext>
            </a:extLst>
          </p:cNvPr>
          <p:cNvGraphicFramePr/>
          <p:nvPr>
            <p:extLst>
              <p:ext uri="{D42A27DB-BD31-4B8C-83A1-F6EECF244321}">
                <p14:modId xmlns:p14="http://schemas.microsoft.com/office/powerpoint/2010/main" val="752429357"/>
              </p:ext>
            </p:extLst>
          </p:nvPr>
        </p:nvGraphicFramePr>
        <p:xfrm>
          <a:off x="4262717" y="912414"/>
          <a:ext cx="8480605" cy="58520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Picture 3">
            <a:extLst>
              <a:ext uri="{FF2B5EF4-FFF2-40B4-BE49-F238E27FC236}">
                <a16:creationId xmlns:a16="http://schemas.microsoft.com/office/drawing/2014/main" id="{D876DBC2-13D1-254A-B708-FCA7B00131B1}"/>
              </a:ext>
            </a:extLst>
          </p:cNvPr>
          <p:cNvPicPr>
            <a:picLocks noChangeAspect="1"/>
          </p:cNvPicPr>
          <p:nvPr/>
        </p:nvPicPr>
        <p:blipFill>
          <a:blip r:embed="rId12"/>
          <a:stretch>
            <a:fillRect/>
          </a:stretch>
        </p:blipFill>
        <p:spPr>
          <a:xfrm>
            <a:off x="823562" y="4995603"/>
            <a:ext cx="4025808" cy="597997"/>
          </a:xfrm>
          <a:prstGeom prst="rect">
            <a:avLst/>
          </a:prstGeom>
        </p:spPr>
      </p:pic>
      <p:pic>
        <p:nvPicPr>
          <p:cNvPr id="5" name="Picture 4">
            <a:extLst>
              <a:ext uri="{FF2B5EF4-FFF2-40B4-BE49-F238E27FC236}">
                <a16:creationId xmlns:a16="http://schemas.microsoft.com/office/drawing/2014/main" id="{C217098D-47C4-3442-846B-EB30B37529E4}"/>
              </a:ext>
            </a:extLst>
          </p:cNvPr>
          <p:cNvPicPr>
            <a:picLocks noChangeAspect="1"/>
          </p:cNvPicPr>
          <p:nvPr/>
        </p:nvPicPr>
        <p:blipFill>
          <a:blip r:embed="rId13"/>
          <a:stretch>
            <a:fillRect/>
          </a:stretch>
        </p:blipFill>
        <p:spPr>
          <a:xfrm>
            <a:off x="6297040" y="1832781"/>
            <a:ext cx="1961563" cy="1528797"/>
          </a:xfrm>
          <a:prstGeom prst="rect">
            <a:avLst/>
          </a:prstGeom>
        </p:spPr>
      </p:pic>
      <p:pic>
        <p:nvPicPr>
          <p:cNvPr id="9" name="Picture 8">
            <a:extLst>
              <a:ext uri="{FF2B5EF4-FFF2-40B4-BE49-F238E27FC236}">
                <a16:creationId xmlns:a16="http://schemas.microsoft.com/office/drawing/2014/main" id="{2FB5AFC9-AD9C-4140-8ECD-B899D8BDFA4D}"/>
              </a:ext>
            </a:extLst>
          </p:cNvPr>
          <p:cNvPicPr>
            <a:picLocks noChangeAspect="1"/>
          </p:cNvPicPr>
          <p:nvPr/>
        </p:nvPicPr>
        <p:blipFill>
          <a:blip r:embed="rId14"/>
          <a:stretch>
            <a:fillRect/>
          </a:stretch>
        </p:blipFill>
        <p:spPr>
          <a:xfrm>
            <a:off x="8781169" y="1734519"/>
            <a:ext cx="1961564" cy="1631351"/>
          </a:xfrm>
          <a:prstGeom prst="rect">
            <a:avLst/>
          </a:prstGeom>
        </p:spPr>
      </p:pic>
      <p:pic>
        <p:nvPicPr>
          <p:cNvPr id="11" name="Picture 10">
            <a:extLst>
              <a:ext uri="{FF2B5EF4-FFF2-40B4-BE49-F238E27FC236}">
                <a16:creationId xmlns:a16="http://schemas.microsoft.com/office/drawing/2014/main" id="{9FFB55ED-F4B6-0847-8728-696BC0ED8CD5}"/>
              </a:ext>
            </a:extLst>
          </p:cNvPr>
          <p:cNvPicPr>
            <a:picLocks noChangeAspect="1"/>
          </p:cNvPicPr>
          <p:nvPr/>
        </p:nvPicPr>
        <p:blipFill>
          <a:blip r:embed="rId15"/>
          <a:stretch>
            <a:fillRect/>
          </a:stretch>
        </p:blipFill>
        <p:spPr>
          <a:xfrm>
            <a:off x="8841810" y="4296732"/>
            <a:ext cx="1867176" cy="1536830"/>
          </a:xfrm>
          <a:prstGeom prst="rect">
            <a:avLst/>
          </a:prstGeom>
        </p:spPr>
      </p:pic>
      <p:pic>
        <p:nvPicPr>
          <p:cNvPr id="14" name="Picture 13">
            <a:extLst>
              <a:ext uri="{FF2B5EF4-FFF2-40B4-BE49-F238E27FC236}">
                <a16:creationId xmlns:a16="http://schemas.microsoft.com/office/drawing/2014/main" id="{AEE6AA64-D541-C34A-AF92-C62338CA8BCB}"/>
              </a:ext>
            </a:extLst>
          </p:cNvPr>
          <p:cNvPicPr>
            <a:picLocks noChangeAspect="1"/>
          </p:cNvPicPr>
          <p:nvPr/>
        </p:nvPicPr>
        <p:blipFill>
          <a:blip r:embed="rId16"/>
          <a:stretch>
            <a:fillRect/>
          </a:stretch>
        </p:blipFill>
        <p:spPr>
          <a:xfrm>
            <a:off x="6288722" y="4255365"/>
            <a:ext cx="1996775" cy="1624319"/>
          </a:xfrm>
          <a:prstGeom prst="rect">
            <a:avLst/>
          </a:prstGeom>
        </p:spPr>
      </p:pic>
      <p:grpSp>
        <p:nvGrpSpPr>
          <p:cNvPr id="17" name="Group 16">
            <a:extLst>
              <a:ext uri="{FF2B5EF4-FFF2-40B4-BE49-F238E27FC236}">
                <a16:creationId xmlns:a16="http://schemas.microsoft.com/office/drawing/2014/main" id="{AAFAE230-2D8D-474B-8FAF-7557F8FBDD39}"/>
              </a:ext>
            </a:extLst>
          </p:cNvPr>
          <p:cNvGrpSpPr/>
          <p:nvPr/>
        </p:nvGrpSpPr>
        <p:grpSpPr>
          <a:xfrm>
            <a:off x="9969477" y="93575"/>
            <a:ext cx="2103121" cy="2103120"/>
            <a:chOff x="10065581" y="258460"/>
            <a:chExt cx="2103121" cy="2103120"/>
          </a:xfrm>
        </p:grpSpPr>
        <p:sp>
          <p:nvSpPr>
            <p:cNvPr id="21" name="Oval 20">
              <a:extLst>
                <a:ext uri="{FF2B5EF4-FFF2-40B4-BE49-F238E27FC236}">
                  <a16:creationId xmlns:a16="http://schemas.microsoft.com/office/drawing/2014/main" id="{EB599BCB-AACA-6E48-BCE2-A0CB57C9C525}"/>
                </a:ext>
              </a:extLst>
            </p:cNvPr>
            <p:cNvSpPr>
              <a:spLocks noChangeAspect="1"/>
            </p:cNvSpPr>
            <p:nvPr/>
          </p:nvSpPr>
          <p:spPr>
            <a:xfrm>
              <a:off x="10065581" y="258460"/>
              <a:ext cx="2103121" cy="2103120"/>
            </a:xfrm>
            <a:prstGeom prst="ellipse">
              <a:avLst/>
            </a:prstGeom>
            <a:solidFill>
              <a:schemeClr val="bg2">
                <a:lumMod val="1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BF3BDC6-E2B2-6340-A496-F375F30957C3}"/>
                </a:ext>
              </a:extLst>
            </p:cNvPr>
            <p:cNvGrpSpPr/>
            <p:nvPr/>
          </p:nvGrpSpPr>
          <p:grpSpPr>
            <a:xfrm>
              <a:off x="10282067" y="464349"/>
              <a:ext cx="1690577" cy="1690576"/>
              <a:chOff x="10282067" y="464349"/>
              <a:chExt cx="1690577" cy="1690576"/>
            </a:xfrm>
          </p:grpSpPr>
          <p:grpSp>
            <p:nvGrpSpPr>
              <p:cNvPr id="23" name="Group 22">
                <a:extLst>
                  <a:ext uri="{FF2B5EF4-FFF2-40B4-BE49-F238E27FC236}">
                    <a16:creationId xmlns:a16="http://schemas.microsoft.com/office/drawing/2014/main" id="{B8430B30-2958-B546-A84E-ED62CE37F5FE}"/>
                  </a:ext>
                </a:extLst>
              </p:cNvPr>
              <p:cNvGrpSpPr/>
              <p:nvPr/>
            </p:nvGrpSpPr>
            <p:grpSpPr>
              <a:xfrm>
                <a:off x="10282067" y="464349"/>
                <a:ext cx="1690577" cy="1690576"/>
                <a:chOff x="961183" y="2226457"/>
                <a:chExt cx="1690577" cy="1690576"/>
              </a:xfrm>
            </p:grpSpPr>
            <p:sp>
              <p:nvSpPr>
                <p:cNvPr id="24" name="Oval 23">
                  <a:extLst>
                    <a:ext uri="{FF2B5EF4-FFF2-40B4-BE49-F238E27FC236}">
                      <a16:creationId xmlns:a16="http://schemas.microsoft.com/office/drawing/2014/main" id="{73323644-9E25-5E42-822D-0BD2539645A6}"/>
                    </a:ext>
                  </a:extLst>
                </p:cNvPr>
                <p:cNvSpPr>
                  <a:spLocks noChangeAspect="1"/>
                </p:cNvSpPr>
                <p:nvPr/>
              </p:nvSpPr>
              <p:spPr>
                <a:xfrm>
                  <a:off x="961183" y="2226457"/>
                  <a:ext cx="1690577" cy="1690576"/>
                </a:xfrm>
                <a:prstGeom prst="ellipse">
                  <a:avLst/>
                </a:prstGeom>
                <a:solidFill>
                  <a:srgbClr val="EF3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CB6573A7-92B4-9C4E-ADC9-1B7D723ADF45}"/>
                    </a:ext>
                  </a:extLst>
                </p:cNvPr>
                <p:cNvSpPr>
                  <a:spLocks noChangeAspect="1"/>
                </p:cNvSpPr>
                <p:nvPr/>
              </p:nvSpPr>
              <p:spPr>
                <a:xfrm>
                  <a:off x="961183" y="2226457"/>
                  <a:ext cx="1367888" cy="940981"/>
                </a:xfrm>
                <a:custGeom>
                  <a:avLst/>
                  <a:gdLst>
                    <a:gd name="connsiteX0" fmla="*/ 845289 w 1367888"/>
                    <a:gd name="connsiteY0" fmla="*/ 0 h 940981"/>
                    <a:gd name="connsiteX1" fmla="*/ 1317898 w 1367888"/>
                    <a:gd name="connsiteY1" fmla="*/ 144362 h 940981"/>
                    <a:gd name="connsiteX2" fmla="*/ 1367888 w 1367888"/>
                    <a:gd name="connsiteY2" fmla="*/ 185607 h 940981"/>
                    <a:gd name="connsiteX3" fmla="*/ 1301855 w 1367888"/>
                    <a:gd name="connsiteY3" fmla="*/ 294300 h 940981"/>
                    <a:gd name="connsiteX4" fmla="*/ 85593 w 1367888"/>
                    <a:gd name="connsiteY4" fmla="*/ 940981 h 940981"/>
                    <a:gd name="connsiteX5" fmla="*/ 5159 w 1367888"/>
                    <a:gd name="connsiteY5" fmla="*/ 936920 h 940981"/>
                    <a:gd name="connsiteX6" fmla="*/ 4364 w 1367888"/>
                    <a:gd name="connsiteY6" fmla="*/ 931714 h 940981"/>
                    <a:gd name="connsiteX7" fmla="*/ 0 w 1367888"/>
                    <a:gd name="connsiteY7" fmla="*/ 845288 h 940981"/>
                    <a:gd name="connsiteX8" fmla="*/ 845289 w 1367888"/>
                    <a:gd name="connsiteY8" fmla="*/ 0 h 9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888" h="940981">
                      <a:moveTo>
                        <a:pt x="845289" y="0"/>
                      </a:moveTo>
                      <a:cubicBezTo>
                        <a:pt x="1020354" y="0"/>
                        <a:pt x="1182989" y="53219"/>
                        <a:pt x="1317898" y="144362"/>
                      </a:cubicBezTo>
                      <a:lnTo>
                        <a:pt x="1367888" y="185607"/>
                      </a:lnTo>
                      <a:lnTo>
                        <a:pt x="1301855" y="294300"/>
                      </a:lnTo>
                      <a:cubicBezTo>
                        <a:pt x="1038267" y="684461"/>
                        <a:pt x="591887" y="940981"/>
                        <a:pt x="85593" y="940981"/>
                      </a:cubicBezTo>
                      <a:lnTo>
                        <a:pt x="5159" y="936920"/>
                      </a:lnTo>
                      <a:lnTo>
                        <a:pt x="4364" y="931714"/>
                      </a:lnTo>
                      <a:cubicBezTo>
                        <a:pt x="1478" y="903298"/>
                        <a:pt x="0" y="874466"/>
                        <a:pt x="0" y="845288"/>
                      </a:cubicBezTo>
                      <a:cubicBezTo>
                        <a:pt x="0" y="378448"/>
                        <a:pt x="378449" y="0"/>
                        <a:pt x="845289" y="0"/>
                      </a:cubicBezTo>
                      <a:close/>
                    </a:path>
                  </a:pathLst>
                </a:custGeom>
                <a:solidFill>
                  <a:srgbClr val="FF4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A691FEDB-EA21-754B-B402-1ED2A18960D7}"/>
                  </a:ext>
                </a:extLst>
              </p:cNvPr>
              <p:cNvSpPr txBox="1"/>
              <p:nvPr/>
            </p:nvSpPr>
            <p:spPr>
              <a:xfrm>
                <a:off x="10477338" y="794275"/>
                <a:ext cx="1281972" cy="923330"/>
              </a:xfrm>
              <a:prstGeom prst="rect">
                <a:avLst/>
              </a:prstGeom>
              <a:noFill/>
            </p:spPr>
            <p:txBody>
              <a:bodyPr wrap="square" rtlCol="0">
                <a:spAutoFit/>
              </a:bodyPr>
              <a:lstStyle/>
              <a:p>
                <a:pPr algn="ctr"/>
                <a:r>
                  <a:rPr lang="en-US" b="1" dirty="0">
                    <a:solidFill>
                      <a:schemeClr val="bg1"/>
                    </a:solidFill>
                  </a:rPr>
                  <a:t>No ONE Champion stands out</a:t>
                </a:r>
              </a:p>
            </p:txBody>
          </p:sp>
        </p:grpSp>
      </p:grpSp>
    </p:spTree>
    <p:extLst>
      <p:ext uri="{BB962C8B-B14F-4D97-AF65-F5344CB8AC3E}">
        <p14:creationId xmlns:p14="http://schemas.microsoft.com/office/powerpoint/2010/main" val="63441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par>
                                <p:cTn id="20" presetID="2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1332026-4C2B-EE48-9A4E-FACEA95FDA5F}"/>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p:cNvGrpSpPr/>
          <p:nvPr/>
        </p:nvGrpSpPr>
        <p:grpSpPr>
          <a:xfrm>
            <a:off x="2884283" y="254140"/>
            <a:ext cx="6423434" cy="954108"/>
            <a:chOff x="3341511" y="258228"/>
            <a:chExt cx="5508978" cy="954108"/>
          </a:xfrm>
        </p:grpSpPr>
        <p:sp>
          <p:nvSpPr>
            <p:cNvPr id="28" name="TextBox 27"/>
            <p:cNvSpPr txBox="1"/>
            <p:nvPr/>
          </p:nvSpPr>
          <p:spPr>
            <a:xfrm>
              <a:off x="3341511" y="258228"/>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Correlation Data Analysis</a:t>
              </a:r>
            </a:p>
          </p:txBody>
        </p:sp>
        <p:sp>
          <p:nvSpPr>
            <p:cNvPr id="35" name="TextBox 34"/>
            <p:cNvSpPr txBox="1"/>
            <p:nvPr/>
          </p:nvSpPr>
          <p:spPr>
            <a:xfrm>
              <a:off x="5314507" y="843004"/>
              <a:ext cx="15629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Workflow</a:t>
              </a:r>
            </a:p>
          </p:txBody>
        </p:sp>
      </p:grpSp>
      <p:pic>
        <p:nvPicPr>
          <p:cNvPr id="26" name="Picture 25">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pic>
        <p:nvPicPr>
          <p:cNvPr id="11" name="Graphic 10">
            <a:extLst>
              <a:ext uri="{FF2B5EF4-FFF2-40B4-BE49-F238E27FC236}">
                <a16:creationId xmlns:a16="http://schemas.microsoft.com/office/drawing/2014/main" id="{DAA7FD77-59CF-9C45-A18A-132BF8AB5C7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0" y="0"/>
            <a:ext cx="914400" cy="914400"/>
          </a:xfrm>
          <a:prstGeom prst="rect">
            <a:avLst/>
          </a:prstGeom>
        </p:spPr>
      </p:pic>
    </p:spTree>
    <p:extLst>
      <p:ext uri="{BB962C8B-B14F-4D97-AF65-F5344CB8AC3E}">
        <p14:creationId xmlns:p14="http://schemas.microsoft.com/office/powerpoint/2010/main" val="26297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388C19B6-574E-C942-8B8A-8B3168E8EF61}"/>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p:cNvGrpSpPr/>
          <p:nvPr/>
        </p:nvGrpSpPr>
        <p:grpSpPr>
          <a:xfrm>
            <a:off x="2884283" y="254140"/>
            <a:ext cx="6423434" cy="954108"/>
            <a:chOff x="3341511" y="258228"/>
            <a:chExt cx="5508978" cy="954108"/>
          </a:xfrm>
        </p:grpSpPr>
        <p:sp>
          <p:nvSpPr>
            <p:cNvPr id="28" name="TextBox 27"/>
            <p:cNvSpPr txBox="1"/>
            <p:nvPr/>
          </p:nvSpPr>
          <p:spPr>
            <a:xfrm>
              <a:off x="3341511" y="258228"/>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Correlation Data Analysis</a:t>
              </a:r>
            </a:p>
          </p:txBody>
        </p:sp>
        <p:sp>
          <p:nvSpPr>
            <p:cNvPr id="35" name="TextBox 34"/>
            <p:cNvSpPr txBox="1"/>
            <p:nvPr/>
          </p:nvSpPr>
          <p:spPr>
            <a:xfrm>
              <a:off x="5314507" y="843004"/>
              <a:ext cx="15629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Workflow</a:t>
              </a:r>
            </a:p>
          </p:txBody>
        </p:sp>
      </p:grpSp>
      <p:pic>
        <p:nvPicPr>
          <p:cNvPr id="26" name="Picture 25">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
        <p:nvSpPr>
          <p:cNvPr id="2" name="TextBox 1">
            <a:extLst>
              <a:ext uri="{FF2B5EF4-FFF2-40B4-BE49-F238E27FC236}">
                <a16:creationId xmlns:a16="http://schemas.microsoft.com/office/drawing/2014/main" id="{29A87396-8037-8544-942E-80BA991F23B4}"/>
              </a:ext>
            </a:extLst>
          </p:cNvPr>
          <p:cNvSpPr txBox="1"/>
          <p:nvPr/>
        </p:nvSpPr>
        <p:spPr>
          <a:xfrm>
            <a:off x="1635636" y="3059668"/>
            <a:ext cx="1784399" cy="369332"/>
          </a:xfrm>
          <a:prstGeom prst="rect">
            <a:avLst/>
          </a:prstGeom>
          <a:noFill/>
        </p:spPr>
        <p:txBody>
          <a:bodyPr wrap="none" rtlCol="0">
            <a:spAutoFit/>
          </a:bodyPr>
          <a:lstStyle/>
          <a:p>
            <a:r>
              <a:rPr lang="en-US" dirty="0">
                <a:solidFill>
                  <a:schemeClr val="bg1"/>
                </a:solidFill>
              </a:rPr>
              <a:t>INSERT PAIRPLOT</a:t>
            </a:r>
          </a:p>
        </p:txBody>
      </p:sp>
      <p:sp>
        <p:nvSpPr>
          <p:cNvPr id="11" name="TextBox 10">
            <a:extLst>
              <a:ext uri="{FF2B5EF4-FFF2-40B4-BE49-F238E27FC236}">
                <a16:creationId xmlns:a16="http://schemas.microsoft.com/office/drawing/2014/main" id="{3256914D-7875-1041-A09D-0E6D2D5A1C17}"/>
              </a:ext>
            </a:extLst>
          </p:cNvPr>
          <p:cNvSpPr txBox="1"/>
          <p:nvPr/>
        </p:nvSpPr>
        <p:spPr>
          <a:xfrm>
            <a:off x="8188836" y="2932383"/>
            <a:ext cx="2071914" cy="369332"/>
          </a:xfrm>
          <a:prstGeom prst="rect">
            <a:avLst/>
          </a:prstGeom>
          <a:noFill/>
        </p:spPr>
        <p:txBody>
          <a:bodyPr wrap="none" rtlCol="0">
            <a:spAutoFit/>
          </a:bodyPr>
          <a:lstStyle/>
          <a:p>
            <a:r>
              <a:rPr lang="en-US" dirty="0">
                <a:solidFill>
                  <a:schemeClr val="bg1"/>
                </a:solidFill>
              </a:rPr>
              <a:t>INSERT MATPLOTLIB</a:t>
            </a:r>
          </a:p>
        </p:txBody>
      </p:sp>
      <p:pic>
        <p:nvPicPr>
          <p:cNvPr id="4" name="Picture 3" descr="A close up of a map&#10;&#10;Description automatically generated">
            <a:extLst>
              <a:ext uri="{FF2B5EF4-FFF2-40B4-BE49-F238E27FC236}">
                <a16:creationId xmlns:a16="http://schemas.microsoft.com/office/drawing/2014/main" id="{101B1DBB-3E2D-4458-9486-F70FB29A9CF0}"/>
              </a:ext>
            </a:extLst>
          </p:cNvPr>
          <p:cNvPicPr>
            <a:picLocks noChangeAspect="1"/>
          </p:cNvPicPr>
          <p:nvPr/>
        </p:nvPicPr>
        <p:blipFill>
          <a:blip r:embed="rId6"/>
          <a:stretch>
            <a:fillRect/>
          </a:stretch>
        </p:blipFill>
        <p:spPr>
          <a:xfrm>
            <a:off x="440056" y="2563306"/>
            <a:ext cx="5997835" cy="2786460"/>
          </a:xfrm>
          <a:prstGeom prst="rect">
            <a:avLst/>
          </a:prstGeom>
        </p:spPr>
      </p:pic>
      <p:pic>
        <p:nvPicPr>
          <p:cNvPr id="6" name="Picture 5">
            <a:extLst>
              <a:ext uri="{FF2B5EF4-FFF2-40B4-BE49-F238E27FC236}">
                <a16:creationId xmlns:a16="http://schemas.microsoft.com/office/drawing/2014/main" id="{E8835724-3480-47A2-B10E-39D2EBA7DF81}"/>
              </a:ext>
            </a:extLst>
          </p:cNvPr>
          <p:cNvPicPr>
            <a:picLocks noChangeAspect="1"/>
          </p:cNvPicPr>
          <p:nvPr/>
        </p:nvPicPr>
        <p:blipFill>
          <a:blip r:embed="rId7"/>
          <a:srcRect/>
          <a:stretch/>
        </p:blipFill>
        <p:spPr>
          <a:xfrm>
            <a:off x="7373342" y="2287409"/>
            <a:ext cx="3702901" cy="3334215"/>
          </a:xfrm>
          <a:prstGeom prst="rect">
            <a:avLst/>
          </a:prstGeom>
        </p:spPr>
      </p:pic>
      <p:sp>
        <p:nvSpPr>
          <p:cNvPr id="8" name="TextBox 7">
            <a:extLst>
              <a:ext uri="{FF2B5EF4-FFF2-40B4-BE49-F238E27FC236}">
                <a16:creationId xmlns:a16="http://schemas.microsoft.com/office/drawing/2014/main" id="{9D7E6EEA-C8D2-447A-904A-A706C175CF60}"/>
              </a:ext>
            </a:extLst>
          </p:cNvPr>
          <p:cNvSpPr txBox="1"/>
          <p:nvPr/>
        </p:nvSpPr>
        <p:spPr>
          <a:xfrm>
            <a:off x="1389033" y="1853460"/>
            <a:ext cx="2990499" cy="461665"/>
          </a:xfrm>
          <a:prstGeom prst="rect">
            <a:avLst/>
          </a:prstGeom>
          <a:noFill/>
        </p:spPr>
        <p:txBody>
          <a:bodyPr wrap="none" rtlCol="0">
            <a:spAutoFit/>
          </a:bodyPr>
          <a:lstStyle/>
          <a:p>
            <a:r>
              <a:rPr lang="en-US" sz="2400" b="1" dirty="0">
                <a:solidFill>
                  <a:schemeClr val="bg1"/>
                </a:solidFill>
              </a:rPr>
              <a:t>Damage Dealt vs. Kills</a:t>
            </a:r>
          </a:p>
        </p:txBody>
      </p:sp>
      <p:sp>
        <p:nvSpPr>
          <p:cNvPr id="16" name="TextBox 15">
            <a:extLst>
              <a:ext uri="{FF2B5EF4-FFF2-40B4-BE49-F238E27FC236}">
                <a16:creationId xmlns:a16="http://schemas.microsoft.com/office/drawing/2014/main" id="{E06548D4-D3B4-4B7E-8233-FF042F0C861C}"/>
              </a:ext>
            </a:extLst>
          </p:cNvPr>
          <p:cNvSpPr txBox="1"/>
          <p:nvPr/>
        </p:nvSpPr>
        <p:spPr>
          <a:xfrm>
            <a:off x="7423114" y="1764144"/>
            <a:ext cx="3603355" cy="461665"/>
          </a:xfrm>
          <a:prstGeom prst="rect">
            <a:avLst/>
          </a:prstGeom>
          <a:noFill/>
        </p:spPr>
        <p:txBody>
          <a:bodyPr wrap="square">
            <a:spAutoFit/>
          </a:bodyPr>
          <a:lstStyle/>
          <a:p>
            <a:r>
              <a:rPr lang="en-US" sz="2400" b="1" dirty="0">
                <a:solidFill>
                  <a:schemeClr val="bg1"/>
                </a:solidFill>
              </a:rPr>
              <a:t>Deaths vs. Win Percentage</a:t>
            </a:r>
          </a:p>
        </p:txBody>
      </p:sp>
    </p:spTree>
    <p:extLst>
      <p:ext uri="{BB962C8B-B14F-4D97-AF65-F5344CB8AC3E}">
        <p14:creationId xmlns:p14="http://schemas.microsoft.com/office/powerpoint/2010/main" val="21799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36EFC18A-5C38-3640-9165-478B5DECB708}"/>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p:cNvGrpSpPr/>
          <p:nvPr/>
        </p:nvGrpSpPr>
        <p:grpSpPr>
          <a:xfrm>
            <a:off x="2884283" y="254140"/>
            <a:ext cx="6423434" cy="954108"/>
            <a:chOff x="3341511" y="258228"/>
            <a:chExt cx="5508978" cy="954108"/>
          </a:xfrm>
        </p:grpSpPr>
        <p:sp>
          <p:nvSpPr>
            <p:cNvPr id="28" name="TextBox 27"/>
            <p:cNvSpPr txBox="1"/>
            <p:nvPr/>
          </p:nvSpPr>
          <p:spPr>
            <a:xfrm>
              <a:off x="3341511" y="258228"/>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Viability Score</a:t>
              </a:r>
            </a:p>
          </p:txBody>
        </p:sp>
        <p:sp>
          <p:nvSpPr>
            <p:cNvPr id="35" name="TextBox 34"/>
            <p:cNvSpPr txBox="1"/>
            <p:nvPr/>
          </p:nvSpPr>
          <p:spPr>
            <a:xfrm>
              <a:off x="5314507" y="843004"/>
              <a:ext cx="15629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Workflow</a:t>
              </a:r>
            </a:p>
          </p:txBody>
        </p:sp>
      </p:grpSp>
      <p:pic>
        <p:nvPicPr>
          <p:cNvPr id="2" name="Picture 1">
            <a:extLst>
              <a:ext uri="{FF2B5EF4-FFF2-40B4-BE49-F238E27FC236}">
                <a16:creationId xmlns:a16="http://schemas.microsoft.com/office/drawing/2014/main" id="{2693315F-8F0B-7F46-8896-1FA1137D3B8A}"/>
              </a:ext>
            </a:extLst>
          </p:cNvPr>
          <p:cNvPicPr>
            <a:picLocks noChangeAspect="1"/>
          </p:cNvPicPr>
          <p:nvPr/>
        </p:nvPicPr>
        <p:blipFill>
          <a:blip r:embed="rId4"/>
          <a:stretch>
            <a:fillRect/>
          </a:stretch>
        </p:blipFill>
        <p:spPr>
          <a:xfrm>
            <a:off x="282712" y="1666067"/>
            <a:ext cx="5203141" cy="1951178"/>
          </a:xfrm>
          <a:prstGeom prst="rect">
            <a:avLst/>
          </a:prstGeom>
        </p:spPr>
      </p:pic>
      <p:pic>
        <p:nvPicPr>
          <p:cNvPr id="3" name="Picture 2">
            <a:extLst>
              <a:ext uri="{FF2B5EF4-FFF2-40B4-BE49-F238E27FC236}">
                <a16:creationId xmlns:a16="http://schemas.microsoft.com/office/drawing/2014/main" id="{6FDEC9EB-3A48-3E41-AF99-FA5FDCD2EE24}"/>
              </a:ext>
            </a:extLst>
          </p:cNvPr>
          <p:cNvPicPr>
            <a:picLocks noChangeAspect="1"/>
          </p:cNvPicPr>
          <p:nvPr/>
        </p:nvPicPr>
        <p:blipFill>
          <a:blip r:embed="rId5"/>
          <a:stretch>
            <a:fillRect/>
          </a:stretch>
        </p:blipFill>
        <p:spPr>
          <a:xfrm>
            <a:off x="261326" y="3750983"/>
            <a:ext cx="5224527" cy="2058147"/>
          </a:xfrm>
          <a:prstGeom prst="rect">
            <a:avLst/>
          </a:prstGeom>
        </p:spPr>
      </p:pic>
      <p:sp>
        <p:nvSpPr>
          <p:cNvPr id="4" name="TextBox 3">
            <a:extLst>
              <a:ext uri="{FF2B5EF4-FFF2-40B4-BE49-F238E27FC236}">
                <a16:creationId xmlns:a16="http://schemas.microsoft.com/office/drawing/2014/main" id="{49180146-A006-0E47-AD63-3C4A7E7832B1}"/>
              </a:ext>
            </a:extLst>
          </p:cNvPr>
          <p:cNvSpPr txBox="1"/>
          <p:nvPr/>
        </p:nvSpPr>
        <p:spPr>
          <a:xfrm>
            <a:off x="6096000" y="2801637"/>
            <a:ext cx="5354158" cy="1631216"/>
          </a:xfrm>
          <a:prstGeom prst="rect">
            <a:avLst/>
          </a:prstGeom>
          <a:noFill/>
        </p:spPr>
        <p:txBody>
          <a:bodyPr wrap="square" rtlCol="0">
            <a:spAutoFit/>
          </a:bodyPr>
          <a:lstStyle/>
          <a:p>
            <a:r>
              <a:rPr lang="en-US" sz="2000" dirty="0">
                <a:solidFill>
                  <a:schemeClr val="bg1"/>
                </a:solidFill>
              </a:rPr>
              <a:t>This equation was designed to take the most important metrics and use them to create an overall viability score. Using this score we can find the most effective champion in their respective role.</a:t>
            </a:r>
          </a:p>
        </p:txBody>
      </p:sp>
      <p:pic>
        <p:nvPicPr>
          <p:cNvPr id="9" name="Graphic 8">
            <a:extLst>
              <a:ext uri="{FF2B5EF4-FFF2-40B4-BE49-F238E27FC236}">
                <a16:creationId xmlns:a16="http://schemas.microsoft.com/office/drawing/2014/main" id="{574C9A4D-3CCC-DE4F-8634-9874251BAF1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0" y="0"/>
            <a:ext cx="914400" cy="914400"/>
          </a:xfrm>
          <a:prstGeom prst="rect">
            <a:avLst/>
          </a:prstGeom>
        </p:spPr>
      </p:pic>
    </p:spTree>
    <p:extLst>
      <p:ext uri="{BB962C8B-B14F-4D97-AF65-F5344CB8AC3E}">
        <p14:creationId xmlns:p14="http://schemas.microsoft.com/office/powerpoint/2010/main" val="396932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4" name="Freeform 23">
            <a:extLst>
              <a:ext uri="{FF2B5EF4-FFF2-40B4-BE49-F238E27FC236}">
                <a16:creationId xmlns:a16="http://schemas.microsoft.com/office/drawing/2014/main" id="{B5D38D46-A8CB-6345-8818-926D6AC71D04}"/>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p:cNvSpPr txBox="1"/>
          <p:nvPr/>
        </p:nvSpPr>
        <p:spPr>
          <a:xfrm>
            <a:off x="2915813" y="180570"/>
            <a:ext cx="642343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Super Squad</a:t>
            </a:r>
          </a:p>
        </p:txBody>
      </p:sp>
      <p:pic>
        <p:nvPicPr>
          <p:cNvPr id="3" name="Picture 2" descr="A picture containing table, sitting, glass, holding&#10;&#10;Description automatically generated">
            <a:extLst>
              <a:ext uri="{FF2B5EF4-FFF2-40B4-BE49-F238E27FC236}">
                <a16:creationId xmlns:a16="http://schemas.microsoft.com/office/drawing/2014/main" id="{46F79FBB-B04E-4C59-BEED-5E729D4671B1}"/>
              </a:ext>
            </a:extLst>
          </p:cNvPr>
          <p:cNvPicPr>
            <a:picLocks noChangeAspect="1"/>
          </p:cNvPicPr>
          <p:nvPr/>
        </p:nvPicPr>
        <p:blipFill>
          <a:blip r:embed="rId4"/>
          <a:stretch>
            <a:fillRect/>
          </a:stretch>
        </p:blipFill>
        <p:spPr>
          <a:xfrm>
            <a:off x="387875" y="1579868"/>
            <a:ext cx="2809345" cy="1657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picture containing sport, water, swimming, person&#10;&#10;Description automatically generated">
            <a:extLst>
              <a:ext uri="{FF2B5EF4-FFF2-40B4-BE49-F238E27FC236}">
                <a16:creationId xmlns:a16="http://schemas.microsoft.com/office/drawing/2014/main" id="{F221A28C-7193-41AE-8CBE-0B5CC79716B4}"/>
              </a:ext>
            </a:extLst>
          </p:cNvPr>
          <p:cNvPicPr>
            <a:picLocks noChangeAspect="1"/>
          </p:cNvPicPr>
          <p:nvPr/>
        </p:nvPicPr>
        <p:blipFill>
          <a:blip r:embed="rId5"/>
          <a:stretch>
            <a:fillRect/>
          </a:stretch>
        </p:blipFill>
        <p:spPr>
          <a:xfrm>
            <a:off x="4710453" y="2062444"/>
            <a:ext cx="2809345" cy="1657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A close up&#10;&#10;Description automatically generated">
            <a:extLst>
              <a:ext uri="{FF2B5EF4-FFF2-40B4-BE49-F238E27FC236}">
                <a16:creationId xmlns:a16="http://schemas.microsoft.com/office/drawing/2014/main" id="{3CFF4B00-9F77-4FA8-9138-7EF5F834604F}"/>
              </a:ext>
            </a:extLst>
          </p:cNvPr>
          <p:cNvPicPr>
            <a:picLocks noChangeAspect="1"/>
          </p:cNvPicPr>
          <p:nvPr/>
        </p:nvPicPr>
        <p:blipFill>
          <a:blip r:embed="rId6"/>
          <a:stretch>
            <a:fillRect/>
          </a:stretch>
        </p:blipFill>
        <p:spPr>
          <a:xfrm>
            <a:off x="2471775" y="4545492"/>
            <a:ext cx="2947306" cy="16578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descr="A picture containing swimming, green, sitting, hat&#10;&#10;Description automatically generated">
            <a:extLst>
              <a:ext uri="{FF2B5EF4-FFF2-40B4-BE49-F238E27FC236}">
                <a16:creationId xmlns:a16="http://schemas.microsoft.com/office/drawing/2014/main" id="{881A52E4-6234-4EA9-B090-7E87C1973B01}"/>
              </a:ext>
            </a:extLst>
          </p:cNvPr>
          <p:cNvPicPr>
            <a:picLocks noChangeAspect="1"/>
          </p:cNvPicPr>
          <p:nvPr/>
        </p:nvPicPr>
        <p:blipFill>
          <a:blip r:embed="rId7"/>
          <a:stretch>
            <a:fillRect/>
          </a:stretch>
        </p:blipFill>
        <p:spPr>
          <a:xfrm>
            <a:off x="9176235" y="1658044"/>
            <a:ext cx="2809346" cy="16578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descr="A picture containing person, baseball, sitting, holding&#10;&#10;Description automatically generated">
            <a:extLst>
              <a:ext uri="{FF2B5EF4-FFF2-40B4-BE49-F238E27FC236}">
                <a16:creationId xmlns:a16="http://schemas.microsoft.com/office/drawing/2014/main" id="{1A3B5571-1E64-4112-A5D0-F35B32F24C07}"/>
              </a:ext>
            </a:extLst>
          </p:cNvPr>
          <p:cNvPicPr>
            <a:picLocks noChangeAspect="1"/>
          </p:cNvPicPr>
          <p:nvPr/>
        </p:nvPicPr>
        <p:blipFill>
          <a:blip r:embed="rId8"/>
          <a:stretch>
            <a:fillRect/>
          </a:stretch>
        </p:blipFill>
        <p:spPr>
          <a:xfrm>
            <a:off x="6789380" y="4604394"/>
            <a:ext cx="2947306" cy="1657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AD177ACF-782F-4A34-920F-9633043C8E62}"/>
              </a:ext>
            </a:extLst>
          </p:cNvPr>
          <p:cNvSpPr txBox="1"/>
          <p:nvPr/>
        </p:nvSpPr>
        <p:spPr>
          <a:xfrm>
            <a:off x="350145" y="3210600"/>
            <a:ext cx="1031051" cy="400110"/>
          </a:xfrm>
          <a:prstGeom prst="rect">
            <a:avLst/>
          </a:prstGeom>
          <a:noFill/>
        </p:spPr>
        <p:txBody>
          <a:bodyPr wrap="none" rtlCol="0">
            <a:spAutoFit/>
          </a:bodyPr>
          <a:lstStyle/>
          <a:p>
            <a:r>
              <a:rPr lang="en-US" sz="2000" dirty="0" err="1">
                <a:solidFill>
                  <a:schemeClr val="bg1"/>
                </a:solidFill>
                <a:latin typeface="Candara" panose="020E0502030303020204" pitchFamily="34" charset="0"/>
                <a:cs typeface="Felix Titling" panose="020F0502020204030204" pitchFamily="34" charset="0"/>
              </a:rPr>
              <a:t>Karthus</a:t>
            </a:r>
            <a:endParaRPr lang="en-US" sz="2000" dirty="0">
              <a:solidFill>
                <a:schemeClr val="bg1"/>
              </a:solidFill>
              <a:latin typeface="Candara" panose="020E0502030303020204" pitchFamily="34" charset="0"/>
              <a:cs typeface="Felix Titling" panose="020F0502020204030204" pitchFamily="34" charset="0"/>
            </a:endParaRPr>
          </a:p>
        </p:txBody>
      </p:sp>
      <p:sp>
        <p:nvSpPr>
          <p:cNvPr id="20" name="TextBox 19">
            <a:extLst>
              <a:ext uri="{FF2B5EF4-FFF2-40B4-BE49-F238E27FC236}">
                <a16:creationId xmlns:a16="http://schemas.microsoft.com/office/drawing/2014/main" id="{B46DB154-DD62-4A3A-BE91-645DC7CEBBDF}"/>
              </a:ext>
            </a:extLst>
          </p:cNvPr>
          <p:cNvSpPr txBox="1"/>
          <p:nvPr/>
        </p:nvSpPr>
        <p:spPr>
          <a:xfrm>
            <a:off x="4664548" y="3693176"/>
            <a:ext cx="720069" cy="400110"/>
          </a:xfrm>
          <a:prstGeom prst="rect">
            <a:avLst/>
          </a:prstGeom>
          <a:noFill/>
        </p:spPr>
        <p:txBody>
          <a:bodyPr wrap="none" rtlCol="0">
            <a:spAutoFit/>
          </a:bodyPr>
          <a:lstStyle/>
          <a:p>
            <a:r>
              <a:rPr lang="en-US" sz="2000" dirty="0" err="1">
                <a:solidFill>
                  <a:schemeClr val="bg1"/>
                </a:solidFill>
                <a:latin typeface="Candara" panose="020E0502030303020204" pitchFamily="34" charset="0"/>
                <a:cs typeface="Felix Titling" panose="020F0502020204030204" pitchFamily="34" charset="0"/>
              </a:rPr>
              <a:t>Irelia</a:t>
            </a:r>
            <a:endParaRPr lang="en-US" sz="2000" dirty="0">
              <a:solidFill>
                <a:schemeClr val="bg1"/>
              </a:solidFill>
              <a:latin typeface="Candara" panose="020E0502030303020204" pitchFamily="34" charset="0"/>
              <a:cs typeface="Felix Titling" panose="020F0502020204030204" pitchFamily="34" charset="0"/>
            </a:endParaRPr>
          </a:p>
        </p:txBody>
      </p:sp>
      <p:sp>
        <p:nvSpPr>
          <p:cNvPr id="21" name="TextBox 20">
            <a:extLst>
              <a:ext uri="{FF2B5EF4-FFF2-40B4-BE49-F238E27FC236}">
                <a16:creationId xmlns:a16="http://schemas.microsoft.com/office/drawing/2014/main" id="{F8940EAC-7AD1-4A29-86B1-7E4D79A9BCB1}"/>
              </a:ext>
            </a:extLst>
          </p:cNvPr>
          <p:cNvSpPr txBox="1"/>
          <p:nvPr/>
        </p:nvSpPr>
        <p:spPr>
          <a:xfrm>
            <a:off x="9087244" y="3244138"/>
            <a:ext cx="922047" cy="400110"/>
          </a:xfrm>
          <a:prstGeom prst="rect">
            <a:avLst/>
          </a:prstGeom>
          <a:noFill/>
        </p:spPr>
        <p:txBody>
          <a:bodyPr wrap="none" rtlCol="0">
            <a:spAutoFit/>
          </a:bodyPr>
          <a:lstStyle/>
          <a:p>
            <a:r>
              <a:rPr lang="en-US" sz="2000" dirty="0">
                <a:solidFill>
                  <a:schemeClr val="bg1"/>
                </a:solidFill>
                <a:latin typeface="Candara" panose="020E0502030303020204" pitchFamily="34" charset="0"/>
                <a:cs typeface="Felix Titling" panose="020F0502020204030204" pitchFamily="34" charset="0"/>
              </a:rPr>
              <a:t>Signed</a:t>
            </a:r>
          </a:p>
        </p:txBody>
      </p:sp>
      <p:sp>
        <p:nvSpPr>
          <p:cNvPr id="22" name="TextBox 21">
            <a:extLst>
              <a:ext uri="{FF2B5EF4-FFF2-40B4-BE49-F238E27FC236}">
                <a16:creationId xmlns:a16="http://schemas.microsoft.com/office/drawing/2014/main" id="{F49A8F3E-732A-424D-A7CF-C405DA086A3C}"/>
              </a:ext>
            </a:extLst>
          </p:cNvPr>
          <p:cNvSpPr txBox="1"/>
          <p:nvPr/>
        </p:nvSpPr>
        <p:spPr>
          <a:xfrm>
            <a:off x="2361608" y="6219187"/>
            <a:ext cx="1119217" cy="369332"/>
          </a:xfrm>
          <a:prstGeom prst="rect">
            <a:avLst/>
          </a:prstGeom>
          <a:noFill/>
        </p:spPr>
        <p:txBody>
          <a:bodyPr wrap="none" rtlCol="0">
            <a:spAutoFit/>
          </a:bodyPr>
          <a:lstStyle/>
          <a:p>
            <a:r>
              <a:rPr lang="en-US" dirty="0" err="1">
                <a:solidFill>
                  <a:schemeClr val="bg1"/>
                </a:solidFill>
                <a:latin typeface="Candara" panose="020E0502030303020204" pitchFamily="34" charset="0"/>
              </a:rPr>
              <a:t>Kog’Maw</a:t>
            </a:r>
            <a:endParaRPr lang="en-US" dirty="0">
              <a:solidFill>
                <a:schemeClr val="bg1"/>
              </a:solidFill>
              <a:latin typeface="Candara" panose="020E0502030303020204" pitchFamily="34" charset="0"/>
            </a:endParaRPr>
          </a:p>
        </p:txBody>
      </p:sp>
      <p:sp>
        <p:nvSpPr>
          <p:cNvPr id="23" name="TextBox 22">
            <a:extLst>
              <a:ext uri="{FF2B5EF4-FFF2-40B4-BE49-F238E27FC236}">
                <a16:creationId xmlns:a16="http://schemas.microsoft.com/office/drawing/2014/main" id="{C346DAF5-3295-47B6-818D-95C93E3E0FD9}"/>
              </a:ext>
            </a:extLst>
          </p:cNvPr>
          <p:cNvSpPr txBox="1"/>
          <p:nvPr/>
        </p:nvSpPr>
        <p:spPr>
          <a:xfrm>
            <a:off x="6809601" y="6275701"/>
            <a:ext cx="853119" cy="369332"/>
          </a:xfrm>
          <a:prstGeom prst="rect">
            <a:avLst/>
          </a:prstGeom>
          <a:noFill/>
        </p:spPr>
        <p:txBody>
          <a:bodyPr wrap="none" rtlCol="0">
            <a:spAutoFit/>
          </a:bodyPr>
          <a:lstStyle/>
          <a:p>
            <a:r>
              <a:rPr lang="en-US" dirty="0" err="1">
                <a:solidFill>
                  <a:schemeClr val="bg1"/>
                </a:solidFill>
                <a:latin typeface="Candara" panose="020E0502030303020204" pitchFamily="34" charset="0"/>
              </a:rPr>
              <a:t>Soraka</a:t>
            </a:r>
            <a:endParaRPr lang="en-US" dirty="0">
              <a:solidFill>
                <a:schemeClr val="bg1"/>
              </a:solidFill>
              <a:latin typeface="Candara" panose="020E0502030303020204" pitchFamily="34" charset="0"/>
            </a:endParaRPr>
          </a:p>
        </p:txBody>
      </p:sp>
      <p:sp>
        <p:nvSpPr>
          <p:cNvPr id="16" name="TextBox 15">
            <a:extLst>
              <a:ext uri="{FF2B5EF4-FFF2-40B4-BE49-F238E27FC236}">
                <a16:creationId xmlns:a16="http://schemas.microsoft.com/office/drawing/2014/main" id="{E62829F0-69D0-4845-8492-7708B3B10ABE}"/>
              </a:ext>
            </a:extLst>
          </p:cNvPr>
          <p:cNvSpPr txBox="1"/>
          <p:nvPr/>
        </p:nvSpPr>
        <p:spPr>
          <a:xfrm>
            <a:off x="7849965" y="4282873"/>
            <a:ext cx="2588782"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Support</a:t>
            </a:r>
          </a:p>
        </p:txBody>
      </p:sp>
      <p:sp>
        <p:nvSpPr>
          <p:cNvPr id="29" name="TextBox 28">
            <a:extLst>
              <a:ext uri="{FF2B5EF4-FFF2-40B4-BE49-F238E27FC236}">
                <a16:creationId xmlns:a16="http://schemas.microsoft.com/office/drawing/2014/main" id="{55B9F083-FF70-4BE6-A2BF-D2663FD232FC}"/>
              </a:ext>
            </a:extLst>
          </p:cNvPr>
          <p:cNvSpPr txBox="1"/>
          <p:nvPr/>
        </p:nvSpPr>
        <p:spPr>
          <a:xfrm>
            <a:off x="1633535" y="1273222"/>
            <a:ext cx="2029420"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Middle</a:t>
            </a:r>
          </a:p>
        </p:txBody>
      </p:sp>
      <p:sp>
        <p:nvSpPr>
          <p:cNvPr id="30" name="TextBox 29">
            <a:extLst>
              <a:ext uri="{FF2B5EF4-FFF2-40B4-BE49-F238E27FC236}">
                <a16:creationId xmlns:a16="http://schemas.microsoft.com/office/drawing/2014/main" id="{38294127-4DDA-44B5-9F1C-86186C4B5406}"/>
              </a:ext>
            </a:extLst>
          </p:cNvPr>
          <p:cNvSpPr txBox="1"/>
          <p:nvPr/>
        </p:nvSpPr>
        <p:spPr>
          <a:xfrm>
            <a:off x="6526477" y="1689318"/>
            <a:ext cx="1544363"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Top</a:t>
            </a:r>
          </a:p>
        </p:txBody>
      </p:sp>
      <p:sp>
        <p:nvSpPr>
          <p:cNvPr id="31" name="TextBox 30">
            <a:extLst>
              <a:ext uri="{FF2B5EF4-FFF2-40B4-BE49-F238E27FC236}">
                <a16:creationId xmlns:a16="http://schemas.microsoft.com/office/drawing/2014/main" id="{4DDAD10B-7CEA-4A12-8BAA-372E9B6ABB6C}"/>
              </a:ext>
            </a:extLst>
          </p:cNvPr>
          <p:cNvSpPr txBox="1"/>
          <p:nvPr/>
        </p:nvSpPr>
        <p:spPr>
          <a:xfrm>
            <a:off x="10388437" y="1273221"/>
            <a:ext cx="2139121" cy="584775"/>
          </a:xfrm>
          <a:prstGeom prst="rect">
            <a:avLst/>
          </a:prstGeom>
          <a:noFill/>
        </p:spPr>
        <p:txBody>
          <a:bodyPr wrap="square" rtlCol="0">
            <a:spAutoFit/>
          </a:bodyPr>
          <a:lstStyle/>
          <a:p>
            <a:r>
              <a:rPr lang="en-US" sz="3200" dirty="0" err="1">
                <a:solidFill>
                  <a:schemeClr val="bg1"/>
                </a:solidFill>
                <a:latin typeface="Bangla MN" pitchFamily="2" charset="0"/>
                <a:cs typeface="Bangla MN" pitchFamily="2" charset="0"/>
              </a:rPr>
              <a:t>Jungler</a:t>
            </a:r>
            <a:endParaRPr lang="en-US" sz="3200" dirty="0">
              <a:solidFill>
                <a:schemeClr val="bg1"/>
              </a:solidFill>
              <a:latin typeface="Bangla MN" pitchFamily="2" charset="0"/>
              <a:cs typeface="Bangla MN" pitchFamily="2" charset="0"/>
            </a:endParaRPr>
          </a:p>
        </p:txBody>
      </p:sp>
      <p:pic>
        <p:nvPicPr>
          <p:cNvPr id="19" name="Graphic 18">
            <a:extLst>
              <a:ext uri="{FF2B5EF4-FFF2-40B4-BE49-F238E27FC236}">
                <a16:creationId xmlns:a16="http://schemas.microsoft.com/office/drawing/2014/main" id="{342D37BE-12CD-FD41-9884-71BFBFDC3C5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0" y="0"/>
            <a:ext cx="914400" cy="914400"/>
          </a:xfrm>
          <a:prstGeom prst="rect">
            <a:avLst/>
          </a:prstGeom>
        </p:spPr>
      </p:pic>
      <p:sp>
        <p:nvSpPr>
          <p:cNvPr id="27" name="TextBox 26">
            <a:extLst>
              <a:ext uri="{FF2B5EF4-FFF2-40B4-BE49-F238E27FC236}">
                <a16:creationId xmlns:a16="http://schemas.microsoft.com/office/drawing/2014/main" id="{FBD6D82F-3C63-F141-82F2-50C2A6C103CB}"/>
              </a:ext>
            </a:extLst>
          </p:cNvPr>
          <p:cNvSpPr txBox="1"/>
          <p:nvPr/>
        </p:nvSpPr>
        <p:spPr>
          <a:xfrm>
            <a:off x="4133372" y="4282873"/>
            <a:ext cx="2029420"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ACD</a:t>
            </a:r>
          </a:p>
        </p:txBody>
      </p:sp>
    </p:spTree>
    <p:extLst>
      <p:ext uri="{BB962C8B-B14F-4D97-AF65-F5344CB8AC3E}">
        <p14:creationId xmlns:p14="http://schemas.microsoft.com/office/powerpoint/2010/main" val="274913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5" name="Shape 3686"/>
          <p:cNvSpPr/>
          <p:nvPr/>
        </p:nvSpPr>
        <p:spPr>
          <a:xfrm>
            <a:off x="361773" y="1780256"/>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EF3425"/>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marL="0" marR="0" lvl="0" indent="0" algn="l" defTabSz="609594" rtl="0" eaLnBrk="1" fontAlgn="auto" latinLnBrk="0" hangingPunct="1">
              <a:lnSpc>
                <a:spcPct val="100000"/>
              </a:lnSpc>
              <a:spcBef>
                <a:spcPts val="0"/>
              </a:spcBef>
              <a:spcAft>
                <a:spcPts val="0"/>
              </a:spcAft>
              <a:buClrTx/>
              <a:buSzTx/>
              <a:buFontTx/>
              <a:buNone/>
              <a:tabLst/>
              <a:defRPr sz="2400">
                <a:solidFill>
                  <a:srgbClr val="000000"/>
                </a:solidFill>
                <a:latin typeface="Calibri"/>
                <a:ea typeface="Calibri"/>
                <a:cs typeface="Calibri"/>
                <a:sym typeface="Calibri"/>
              </a:defRPr>
            </a:pPr>
            <a:endParaRPr kumimoji="0" sz="1600" b="0" i="0" u="none" strike="noStrike" kern="1200" cap="none" spc="0" normalizeH="0" baseline="0" noProof="0">
              <a:ln>
                <a:noFill/>
              </a:ln>
              <a:solidFill>
                <a:srgbClr val="000000"/>
              </a:solidFill>
              <a:effectLst/>
              <a:uLnTx/>
              <a:uFillTx/>
              <a:latin typeface="Calibri"/>
              <a:cs typeface="Calibri"/>
              <a:sym typeface="Calibri"/>
            </a:endParaRPr>
          </a:p>
        </p:txBody>
      </p:sp>
      <p:sp>
        <p:nvSpPr>
          <p:cNvPr id="57" name="Shape 2132"/>
          <p:cNvSpPr/>
          <p:nvPr/>
        </p:nvSpPr>
        <p:spPr>
          <a:xfrm rot="18900000">
            <a:off x="10076533" y="1858604"/>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749"/>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grpSp>
        <p:nvGrpSpPr>
          <p:cNvPr id="14" name="Group 13"/>
          <p:cNvGrpSpPr/>
          <p:nvPr/>
        </p:nvGrpSpPr>
        <p:grpSpPr>
          <a:xfrm>
            <a:off x="8709524" y="1937938"/>
            <a:ext cx="2559029" cy="2556905"/>
            <a:chOff x="8709524" y="1937938"/>
            <a:chExt cx="2559029" cy="2556905"/>
          </a:xfrm>
        </p:grpSpPr>
        <p:sp>
          <p:nvSpPr>
            <p:cNvPr id="45" name="Shape 2123"/>
            <p:cNvSpPr/>
            <p:nvPr/>
          </p:nvSpPr>
          <p:spPr>
            <a:xfrm rot="18900000">
              <a:off x="8709524" y="1937938"/>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4546B"/>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46" name="Shape 2124"/>
            <p:cNvSpPr/>
            <p:nvPr/>
          </p:nvSpPr>
          <p:spPr>
            <a:xfrm rot="18900000">
              <a:off x="9997918" y="3224210"/>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4546B"/>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47" name="Shape 2125"/>
            <p:cNvSpPr/>
            <p:nvPr/>
          </p:nvSpPr>
          <p:spPr>
            <a:xfrm rot="18900000">
              <a:off x="9538135" y="2757393"/>
              <a:ext cx="896821"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44546B"/>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8400">
                  <a:solidFill>
                    <a:srgbClr val="070707"/>
                  </a:solidFill>
                  <a:latin typeface="Calibri"/>
                  <a:ea typeface="Calibri"/>
                  <a:cs typeface="Calibri"/>
                  <a:sym typeface="Calibri"/>
                </a:defRPr>
              </a:pPr>
              <a:endParaRPr kumimoji="0" sz="11200" b="0" i="0" u="none" strike="noStrike" kern="1200" cap="none" spc="0" normalizeH="0" baseline="0" noProof="0" dirty="0">
                <a:ln>
                  <a:noFill/>
                </a:ln>
                <a:solidFill>
                  <a:srgbClr val="070707"/>
                </a:solidFill>
                <a:effectLst/>
                <a:uLnTx/>
                <a:uFillTx/>
                <a:latin typeface="Calibri"/>
                <a:cs typeface="Calibri"/>
                <a:sym typeface="Calibri"/>
              </a:endParaRPr>
            </a:p>
          </p:txBody>
        </p:sp>
      </p:grpSp>
      <p:grpSp>
        <p:nvGrpSpPr>
          <p:cNvPr id="13" name="Group 12"/>
          <p:cNvGrpSpPr/>
          <p:nvPr/>
        </p:nvGrpSpPr>
        <p:grpSpPr>
          <a:xfrm>
            <a:off x="8618112" y="3309104"/>
            <a:ext cx="2559028" cy="2556908"/>
            <a:chOff x="8618112" y="3309104"/>
            <a:chExt cx="2559028" cy="2556908"/>
          </a:xfrm>
        </p:grpSpPr>
        <p:sp>
          <p:nvSpPr>
            <p:cNvPr id="48" name="Shape 2126"/>
            <p:cNvSpPr/>
            <p:nvPr/>
          </p:nvSpPr>
          <p:spPr>
            <a:xfrm rot="18900000">
              <a:off x="8618112" y="3309104"/>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397B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49" name="Shape 2127"/>
            <p:cNvSpPr/>
            <p:nvPr/>
          </p:nvSpPr>
          <p:spPr>
            <a:xfrm rot="18900000">
              <a:off x="9906505" y="4595377"/>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397B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50" name="Shape 2128"/>
            <p:cNvSpPr/>
            <p:nvPr/>
          </p:nvSpPr>
          <p:spPr>
            <a:xfrm rot="18900000">
              <a:off x="9446723" y="4128559"/>
              <a:ext cx="896820"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8397B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8400">
                  <a:solidFill>
                    <a:srgbClr val="070707"/>
                  </a:solidFill>
                  <a:latin typeface="Calibri"/>
                  <a:ea typeface="Calibri"/>
                  <a:cs typeface="Calibri"/>
                  <a:sym typeface="Calibri"/>
                </a:defRPr>
              </a:pPr>
              <a:endParaRPr kumimoji="0" sz="11200" b="0" i="0" u="none" strike="noStrike" kern="1200" cap="none" spc="0" normalizeH="0" baseline="0" noProof="0" dirty="0">
                <a:ln>
                  <a:noFill/>
                </a:ln>
                <a:solidFill>
                  <a:srgbClr val="070707"/>
                </a:solidFill>
                <a:effectLst/>
                <a:uLnTx/>
                <a:uFillTx/>
                <a:latin typeface="Calibri"/>
                <a:cs typeface="Calibri"/>
                <a:sym typeface="Calibri"/>
              </a:endParaRPr>
            </a:p>
          </p:txBody>
        </p:sp>
      </p:grpSp>
      <p:grpSp>
        <p:nvGrpSpPr>
          <p:cNvPr id="12" name="Group 11"/>
          <p:cNvGrpSpPr/>
          <p:nvPr/>
        </p:nvGrpSpPr>
        <p:grpSpPr>
          <a:xfrm>
            <a:off x="7243181" y="3388439"/>
            <a:ext cx="2559029" cy="2556907"/>
            <a:chOff x="7243181" y="3388439"/>
            <a:chExt cx="2559029" cy="2556907"/>
          </a:xfrm>
        </p:grpSpPr>
        <p:sp>
          <p:nvSpPr>
            <p:cNvPr id="53" name="Shape 2129"/>
            <p:cNvSpPr/>
            <p:nvPr/>
          </p:nvSpPr>
          <p:spPr>
            <a:xfrm rot="18900000">
              <a:off x="7243181" y="3388439"/>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F3425"/>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54" name="Shape 2130"/>
            <p:cNvSpPr/>
            <p:nvPr/>
          </p:nvSpPr>
          <p:spPr>
            <a:xfrm rot="18900000">
              <a:off x="8531575" y="4674713"/>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F3425"/>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56" name="Shape 2131"/>
            <p:cNvSpPr/>
            <p:nvPr/>
          </p:nvSpPr>
          <p:spPr>
            <a:xfrm rot="18900000">
              <a:off x="8071791" y="4207894"/>
              <a:ext cx="896820"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EF3425"/>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8400">
                  <a:solidFill>
                    <a:srgbClr val="070707"/>
                  </a:solidFill>
                  <a:latin typeface="Calibri"/>
                  <a:ea typeface="Calibri"/>
                  <a:cs typeface="Calibri"/>
                  <a:sym typeface="Calibri"/>
                </a:defRPr>
              </a:pPr>
              <a:endParaRPr kumimoji="0" sz="11200" b="0" i="0" u="none" strike="noStrike" kern="1200" cap="none" spc="0" normalizeH="0" baseline="0" noProof="0" dirty="0">
                <a:ln>
                  <a:noFill/>
                </a:ln>
                <a:solidFill>
                  <a:srgbClr val="070707"/>
                </a:solidFill>
                <a:effectLst/>
                <a:uLnTx/>
                <a:uFillTx/>
                <a:latin typeface="Calibri"/>
                <a:cs typeface="Calibri"/>
                <a:sym typeface="Calibri"/>
              </a:endParaRPr>
            </a:p>
          </p:txBody>
        </p:sp>
      </p:grpSp>
      <p:sp>
        <p:nvSpPr>
          <p:cNvPr id="58" name="Shape 2133"/>
          <p:cNvSpPr/>
          <p:nvPr/>
        </p:nvSpPr>
        <p:spPr>
          <a:xfrm>
            <a:off x="10275247" y="2049363"/>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59" name="Shape 2134"/>
          <p:cNvSpPr/>
          <p:nvPr/>
        </p:nvSpPr>
        <p:spPr>
          <a:xfrm>
            <a:off x="8904002" y="2135205"/>
            <a:ext cx="889137"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60" name="Shape 2135"/>
          <p:cNvSpPr/>
          <p:nvPr/>
        </p:nvSpPr>
        <p:spPr>
          <a:xfrm>
            <a:off x="10193519" y="3424662"/>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63" name="Shape 2136"/>
          <p:cNvSpPr/>
          <p:nvPr/>
        </p:nvSpPr>
        <p:spPr>
          <a:xfrm>
            <a:off x="8822272" y="3502585"/>
            <a:ext cx="889136" cy="889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68" name="Shape 2137"/>
          <p:cNvSpPr/>
          <p:nvPr/>
        </p:nvSpPr>
        <p:spPr>
          <a:xfrm>
            <a:off x="10103869" y="4792043"/>
            <a:ext cx="889136" cy="889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71" name="Shape 2138"/>
          <p:cNvSpPr/>
          <p:nvPr/>
        </p:nvSpPr>
        <p:spPr>
          <a:xfrm>
            <a:off x="7435187" y="3572592"/>
            <a:ext cx="889137"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72" name="Shape 2139"/>
          <p:cNvSpPr/>
          <p:nvPr/>
        </p:nvSpPr>
        <p:spPr>
          <a:xfrm>
            <a:off x="8716786" y="4862049"/>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grpSp>
        <p:nvGrpSpPr>
          <p:cNvPr id="11" name="Group 10"/>
          <p:cNvGrpSpPr/>
          <p:nvPr/>
        </p:nvGrpSpPr>
        <p:grpSpPr>
          <a:xfrm>
            <a:off x="598061" y="1814136"/>
            <a:ext cx="2753114" cy="1360677"/>
            <a:chOff x="1128639" y="2083883"/>
            <a:chExt cx="2753114" cy="1360677"/>
          </a:xfrm>
        </p:grpSpPr>
        <p:sp>
          <p:nvSpPr>
            <p:cNvPr id="85" name="Text Box 10"/>
            <p:cNvSpPr txBox="1">
              <a:spLocks noChangeArrowheads="1"/>
            </p:cNvSpPr>
            <p:nvPr/>
          </p:nvSpPr>
          <p:spPr bwMode="auto">
            <a:xfrm>
              <a:off x="1138553" y="2398120"/>
              <a:ext cx="2743200" cy="1046440"/>
            </a:xfrm>
            <a:prstGeom prst="rect">
              <a:avLst/>
            </a:prstGeom>
            <a:noFill/>
            <a:ln w="9525">
              <a:noFill/>
              <a:miter lim="800000"/>
              <a:headEnd/>
              <a:tailEnd/>
            </a:ln>
          </p:spPr>
          <p:txBody>
            <a:bodyPr wrap="square" lIns="60960" tIns="30480" rIns="60960" bIns="304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Utilized Kaggle datasets from second-hand APIs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Required mild cleaning and merging of datasets</a:t>
              </a:r>
            </a:p>
          </p:txBody>
        </p:sp>
        <p:sp>
          <p:nvSpPr>
            <p:cNvPr id="87" name="TextBox 86"/>
            <p:cNvSpPr txBox="1"/>
            <p:nvPr/>
          </p:nvSpPr>
          <p:spPr>
            <a:xfrm>
              <a:off x="1128639" y="2083883"/>
              <a:ext cx="1828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rPr>
                <a:t>Dataset</a:t>
              </a:r>
              <a:endParaRPr kumimoji="0" lang="ru-RU"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endParaRPr>
            </a:p>
          </p:txBody>
        </p:sp>
      </p:grpSp>
      <p:sp>
        <p:nvSpPr>
          <p:cNvPr id="52" name="Freeform 51">
            <a:extLst>
              <a:ext uri="{FF2B5EF4-FFF2-40B4-BE49-F238E27FC236}">
                <a16:creationId xmlns:a16="http://schemas.microsoft.com/office/drawing/2014/main" id="{CFEA113D-A3CE-F04C-BD24-4033FC68309D}"/>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Shape 3686"/>
          <p:cNvSpPr/>
          <p:nvPr/>
        </p:nvSpPr>
        <p:spPr>
          <a:xfrm>
            <a:off x="3513560" y="1780256"/>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8397B1"/>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marL="0" marR="0" lvl="0" indent="0" algn="l" defTabSz="609594" rtl="0" eaLnBrk="1" fontAlgn="auto" latinLnBrk="0" hangingPunct="1">
              <a:lnSpc>
                <a:spcPct val="100000"/>
              </a:lnSpc>
              <a:spcBef>
                <a:spcPts val="0"/>
              </a:spcBef>
              <a:spcAft>
                <a:spcPts val="0"/>
              </a:spcAft>
              <a:buClrTx/>
              <a:buSzTx/>
              <a:buFontTx/>
              <a:buNone/>
              <a:tabLst/>
              <a:defRPr sz="2400">
                <a:solidFill>
                  <a:srgbClr val="000000"/>
                </a:solidFill>
                <a:latin typeface="Calibri"/>
                <a:ea typeface="Calibri"/>
                <a:cs typeface="Calibri"/>
                <a:sym typeface="Calibri"/>
              </a:defRPr>
            </a:pPr>
            <a:endParaRPr kumimoji="0" sz="16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89" name="Group 88"/>
          <p:cNvGrpSpPr/>
          <p:nvPr/>
        </p:nvGrpSpPr>
        <p:grpSpPr>
          <a:xfrm>
            <a:off x="3749848" y="1814136"/>
            <a:ext cx="2753114" cy="2099341"/>
            <a:chOff x="1128639" y="2083883"/>
            <a:chExt cx="2753114" cy="2099341"/>
          </a:xfrm>
        </p:grpSpPr>
        <p:sp>
          <p:nvSpPr>
            <p:cNvPr id="92" name="Text Box 10"/>
            <p:cNvSpPr txBox="1">
              <a:spLocks noChangeArrowheads="1"/>
            </p:cNvSpPr>
            <p:nvPr/>
          </p:nvSpPr>
          <p:spPr bwMode="auto">
            <a:xfrm>
              <a:off x="1138553" y="2398120"/>
              <a:ext cx="2743200" cy="1785104"/>
            </a:xfrm>
            <a:prstGeom prst="rect">
              <a:avLst/>
            </a:prstGeom>
            <a:noFill/>
            <a:ln w="9525">
              <a:noFill/>
              <a:miter lim="800000"/>
              <a:headEnd/>
              <a:tailEnd/>
            </a:ln>
          </p:spPr>
          <p:txBody>
            <a:bodyPr wrap="square" lIns="60960" tIns="30480" rIns="60960" bIns="304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Top 10 analysis did not identify obvious champions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white">
                      <a:lumMod val="85000"/>
                    </a:prstClr>
                  </a:solidFill>
                  <a:latin typeface="Candara" panose="020E0502030303020204" pitchFamily="34" charset="0"/>
                </a:rPr>
                <a:t>Correlation analysis provided insight into roles but no strong correlation with win percent</a:t>
              </a:r>
              <a:endPar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93" name="TextBox 92"/>
            <p:cNvSpPr txBox="1"/>
            <p:nvPr/>
          </p:nvSpPr>
          <p:spPr>
            <a:xfrm>
              <a:off x="1128639" y="2083883"/>
              <a:ext cx="1828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rPr>
                <a:t>Analysis</a:t>
              </a:r>
              <a:endParaRPr kumimoji="0" lang="ru-RU"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endParaRPr>
            </a:p>
          </p:txBody>
        </p:sp>
      </p:grpSp>
      <p:sp>
        <p:nvSpPr>
          <p:cNvPr id="94" name="Shape 3686"/>
          <p:cNvSpPr/>
          <p:nvPr/>
        </p:nvSpPr>
        <p:spPr>
          <a:xfrm>
            <a:off x="361773" y="3893278"/>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44546B"/>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marL="0" marR="0" lvl="0" indent="0" algn="l" defTabSz="609594" rtl="0" eaLnBrk="1" fontAlgn="auto" latinLnBrk="0" hangingPunct="1">
              <a:lnSpc>
                <a:spcPct val="100000"/>
              </a:lnSpc>
              <a:spcBef>
                <a:spcPts val="0"/>
              </a:spcBef>
              <a:spcAft>
                <a:spcPts val="0"/>
              </a:spcAft>
              <a:buClrTx/>
              <a:buSzTx/>
              <a:buFontTx/>
              <a:buNone/>
              <a:tabLst/>
              <a:defRPr sz="2400">
                <a:solidFill>
                  <a:srgbClr val="000000"/>
                </a:solidFill>
                <a:latin typeface="Calibri"/>
                <a:ea typeface="Calibri"/>
                <a:cs typeface="Calibri"/>
                <a:sym typeface="Calibri"/>
              </a:defRPr>
            </a:pPr>
            <a:endParaRPr kumimoji="0" sz="16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95" name="Group 94"/>
          <p:cNvGrpSpPr/>
          <p:nvPr/>
        </p:nvGrpSpPr>
        <p:grpSpPr>
          <a:xfrm>
            <a:off x="598061" y="3927158"/>
            <a:ext cx="2753114" cy="1606899"/>
            <a:chOff x="1128639" y="2083883"/>
            <a:chExt cx="2753114" cy="1606899"/>
          </a:xfrm>
        </p:grpSpPr>
        <p:sp>
          <p:nvSpPr>
            <p:cNvPr id="96" name="Text Box 10"/>
            <p:cNvSpPr txBox="1">
              <a:spLocks noChangeArrowheads="1"/>
            </p:cNvSpPr>
            <p:nvPr/>
          </p:nvSpPr>
          <p:spPr bwMode="auto">
            <a:xfrm>
              <a:off x="1138553" y="2398120"/>
              <a:ext cx="2743200" cy="1292662"/>
            </a:xfrm>
            <a:prstGeom prst="rect">
              <a:avLst/>
            </a:prstGeom>
            <a:noFill/>
            <a:ln w="9525">
              <a:noFill/>
              <a:miter lim="800000"/>
              <a:headEnd/>
              <a:tailEnd/>
            </a:ln>
          </p:spPr>
          <p:txBody>
            <a:bodyPr wrap="square" lIns="60960" tIns="30480" rIns="60960" bIns="304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Rather than look at </a:t>
              </a:r>
              <a:r>
                <a:rPr kumimoji="0" lang="en-US" sz="1600" b="0" i="0" u="sng"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single</a:t>
              </a: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 metric, we combined our knowledge of the game with key metrics to create a viability score</a:t>
              </a:r>
            </a:p>
          </p:txBody>
        </p:sp>
        <p:sp>
          <p:nvSpPr>
            <p:cNvPr id="97" name="TextBox 96"/>
            <p:cNvSpPr txBox="1"/>
            <p:nvPr/>
          </p:nvSpPr>
          <p:spPr>
            <a:xfrm>
              <a:off x="1128639" y="2083883"/>
              <a:ext cx="1828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rPr>
                <a:t>Viability Score</a:t>
              </a:r>
              <a:endParaRPr kumimoji="0" lang="ru-RU"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endParaRPr>
            </a:p>
          </p:txBody>
        </p:sp>
      </p:grpSp>
      <p:grpSp>
        <p:nvGrpSpPr>
          <p:cNvPr id="104" name="Group 103"/>
          <p:cNvGrpSpPr/>
          <p:nvPr/>
        </p:nvGrpSpPr>
        <p:grpSpPr>
          <a:xfrm>
            <a:off x="1739153" y="108335"/>
            <a:ext cx="8713694" cy="994449"/>
            <a:chOff x="3341511" y="258228"/>
            <a:chExt cx="5508978" cy="994449"/>
          </a:xfrm>
        </p:grpSpPr>
        <p:sp>
          <p:nvSpPr>
            <p:cNvPr id="105" name="TextBox 104"/>
            <p:cNvSpPr txBox="1"/>
            <p:nvPr/>
          </p:nvSpPr>
          <p:spPr>
            <a:xfrm>
              <a:off x="3341511" y="258228"/>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Analysis Summary</a:t>
              </a:r>
            </a:p>
          </p:txBody>
        </p:sp>
        <p:sp>
          <p:nvSpPr>
            <p:cNvPr id="108" name="TextBox 107"/>
            <p:cNvSpPr txBox="1"/>
            <p:nvPr/>
          </p:nvSpPr>
          <p:spPr>
            <a:xfrm>
              <a:off x="4030132" y="883345"/>
              <a:ext cx="41430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Conclusions and Post-Mortem</a:t>
              </a:r>
            </a:p>
          </p:txBody>
        </p:sp>
      </p:grpSp>
      <p:sp>
        <p:nvSpPr>
          <p:cNvPr id="113" name="Freeform 21"/>
          <p:cNvSpPr>
            <a:spLocks noChangeArrowheads="1"/>
          </p:cNvSpPr>
          <p:nvPr/>
        </p:nvSpPr>
        <p:spPr bwMode="auto">
          <a:xfrm>
            <a:off x="10456351" y="5122255"/>
            <a:ext cx="187165" cy="256238"/>
          </a:xfrm>
          <a:custGeom>
            <a:avLst/>
            <a:gdLst>
              <a:gd name="T0" fmla="*/ 182 w 371"/>
              <a:gd name="T1" fmla="*/ 320 h 509"/>
              <a:gd name="T2" fmla="*/ 264 w 371"/>
              <a:gd name="T3" fmla="*/ 239 h 509"/>
              <a:gd name="T4" fmla="*/ 264 w 371"/>
              <a:gd name="T5" fmla="*/ 81 h 509"/>
              <a:gd name="T6" fmla="*/ 182 w 371"/>
              <a:gd name="T7" fmla="*/ 0 h 509"/>
              <a:gd name="T8" fmla="*/ 106 w 371"/>
              <a:gd name="T9" fmla="*/ 81 h 509"/>
              <a:gd name="T10" fmla="*/ 106 w 371"/>
              <a:gd name="T11" fmla="*/ 239 h 509"/>
              <a:gd name="T12" fmla="*/ 182 w 371"/>
              <a:gd name="T13" fmla="*/ 320 h 509"/>
              <a:gd name="T14" fmla="*/ 325 w 371"/>
              <a:gd name="T15" fmla="*/ 239 h 509"/>
              <a:gd name="T16" fmla="*/ 182 w 371"/>
              <a:gd name="T17" fmla="*/ 376 h 509"/>
              <a:gd name="T18" fmla="*/ 45 w 371"/>
              <a:gd name="T19" fmla="*/ 239 h 509"/>
              <a:gd name="T20" fmla="*/ 0 w 371"/>
              <a:gd name="T21" fmla="*/ 239 h 509"/>
              <a:gd name="T22" fmla="*/ 157 w 371"/>
              <a:gd name="T23" fmla="*/ 416 h 509"/>
              <a:gd name="T24" fmla="*/ 157 w 371"/>
              <a:gd name="T25" fmla="*/ 508 h 509"/>
              <a:gd name="T26" fmla="*/ 213 w 371"/>
              <a:gd name="T27" fmla="*/ 508 h 509"/>
              <a:gd name="T28" fmla="*/ 213 w 371"/>
              <a:gd name="T29" fmla="*/ 416 h 509"/>
              <a:gd name="T30" fmla="*/ 370 w 371"/>
              <a:gd name="T31" fmla="*/ 239 h 509"/>
              <a:gd name="T32" fmla="*/ 325 w 371"/>
              <a:gd name="T33" fmla="*/ 239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1" h="509">
                <a:moveTo>
                  <a:pt x="182" y="320"/>
                </a:moveTo>
                <a:cubicBezTo>
                  <a:pt x="228" y="320"/>
                  <a:pt x="264" y="284"/>
                  <a:pt x="264" y="239"/>
                </a:cubicBezTo>
                <a:lnTo>
                  <a:pt x="264" y="81"/>
                </a:lnTo>
                <a:cubicBezTo>
                  <a:pt x="264" y="35"/>
                  <a:pt x="226" y="0"/>
                  <a:pt x="182" y="0"/>
                </a:cubicBezTo>
                <a:cubicBezTo>
                  <a:pt x="139" y="0"/>
                  <a:pt x="106" y="35"/>
                  <a:pt x="106" y="81"/>
                </a:cubicBezTo>
                <a:lnTo>
                  <a:pt x="106" y="239"/>
                </a:lnTo>
                <a:cubicBezTo>
                  <a:pt x="106" y="284"/>
                  <a:pt x="142" y="320"/>
                  <a:pt x="182" y="320"/>
                </a:cubicBezTo>
                <a:close/>
                <a:moveTo>
                  <a:pt x="325" y="239"/>
                </a:moveTo>
                <a:cubicBezTo>
                  <a:pt x="325" y="320"/>
                  <a:pt x="256" y="376"/>
                  <a:pt x="182" y="376"/>
                </a:cubicBezTo>
                <a:cubicBezTo>
                  <a:pt x="109" y="376"/>
                  <a:pt x="45" y="320"/>
                  <a:pt x="45" y="239"/>
                </a:cubicBezTo>
                <a:lnTo>
                  <a:pt x="0" y="239"/>
                </a:lnTo>
                <a:cubicBezTo>
                  <a:pt x="0" y="330"/>
                  <a:pt x="71" y="406"/>
                  <a:pt x="157" y="416"/>
                </a:cubicBezTo>
                <a:lnTo>
                  <a:pt x="157" y="508"/>
                </a:lnTo>
                <a:lnTo>
                  <a:pt x="213" y="508"/>
                </a:lnTo>
                <a:lnTo>
                  <a:pt x="213" y="416"/>
                </a:lnTo>
                <a:cubicBezTo>
                  <a:pt x="299" y="406"/>
                  <a:pt x="370" y="330"/>
                  <a:pt x="370" y="239"/>
                </a:cubicBezTo>
                <a:lnTo>
                  <a:pt x="325" y="239"/>
                </a:lnTo>
                <a:close/>
              </a:path>
            </a:pathLst>
          </a:custGeom>
          <a:solidFill>
            <a:schemeClr val="bg2">
              <a:lumMod val="1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22"/>
          <p:cNvSpPr>
            <a:spLocks noChangeArrowheads="1"/>
          </p:cNvSpPr>
          <p:nvPr/>
        </p:nvSpPr>
        <p:spPr bwMode="auto">
          <a:xfrm>
            <a:off x="8998905" y="5199655"/>
            <a:ext cx="320854" cy="213903"/>
          </a:xfrm>
          <a:custGeom>
            <a:avLst/>
            <a:gdLst>
              <a:gd name="T0" fmla="*/ 528 w 636"/>
              <a:gd name="T1" fmla="*/ 371 h 423"/>
              <a:gd name="T2" fmla="*/ 584 w 636"/>
              <a:gd name="T3" fmla="*/ 315 h 423"/>
              <a:gd name="T4" fmla="*/ 584 w 636"/>
              <a:gd name="T5" fmla="*/ 51 h 423"/>
              <a:gd name="T6" fmla="*/ 528 w 636"/>
              <a:gd name="T7" fmla="*/ 0 h 423"/>
              <a:gd name="T8" fmla="*/ 107 w 636"/>
              <a:gd name="T9" fmla="*/ 0 h 423"/>
              <a:gd name="T10" fmla="*/ 51 w 636"/>
              <a:gd name="T11" fmla="*/ 51 h 423"/>
              <a:gd name="T12" fmla="*/ 51 w 636"/>
              <a:gd name="T13" fmla="*/ 315 h 423"/>
              <a:gd name="T14" fmla="*/ 107 w 636"/>
              <a:gd name="T15" fmla="*/ 371 h 423"/>
              <a:gd name="T16" fmla="*/ 0 w 636"/>
              <a:gd name="T17" fmla="*/ 371 h 423"/>
              <a:gd name="T18" fmla="*/ 0 w 636"/>
              <a:gd name="T19" fmla="*/ 422 h 423"/>
              <a:gd name="T20" fmla="*/ 635 w 636"/>
              <a:gd name="T21" fmla="*/ 422 h 423"/>
              <a:gd name="T22" fmla="*/ 635 w 636"/>
              <a:gd name="T23" fmla="*/ 371 h 423"/>
              <a:gd name="T24" fmla="*/ 528 w 636"/>
              <a:gd name="T25" fmla="*/ 371 h 423"/>
              <a:gd name="T26" fmla="*/ 107 w 636"/>
              <a:gd name="T27" fmla="*/ 51 h 423"/>
              <a:gd name="T28" fmla="*/ 528 w 636"/>
              <a:gd name="T29" fmla="*/ 51 h 423"/>
              <a:gd name="T30" fmla="*/ 528 w 636"/>
              <a:gd name="T31" fmla="*/ 315 h 423"/>
              <a:gd name="T32" fmla="*/ 107 w 636"/>
              <a:gd name="T33" fmla="*/ 315 h 423"/>
              <a:gd name="T34" fmla="*/ 107 w 636"/>
              <a:gd name="T35" fmla="*/ 51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6" h="423">
                <a:moveTo>
                  <a:pt x="528" y="371"/>
                </a:moveTo>
                <a:cubicBezTo>
                  <a:pt x="559" y="371"/>
                  <a:pt x="584" y="346"/>
                  <a:pt x="584" y="315"/>
                </a:cubicBezTo>
                <a:lnTo>
                  <a:pt x="584" y="51"/>
                </a:lnTo>
                <a:cubicBezTo>
                  <a:pt x="584" y="21"/>
                  <a:pt x="559" y="0"/>
                  <a:pt x="528" y="0"/>
                </a:cubicBezTo>
                <a:lnTo>
                  <a:pt x="107" y="0"/>
                </a:lnTo>
                <a:cubicBezTo>
                  <a:pt x="76" y="0"/>
                  <a:pt x="51" y="21"/>
                  <a:pt x="51" y="51"/>
                </a:cubicBezTo>
                <a:lnTo>
                  <a:pt x="51" y="315"/>
                </a:lnTo>
                <a:cubicBezTo>
                  <a:pt x="51" y="346"/>
                  <a:pt x="76" y="371"/>
                  <a:pt x="107" y="371"/>
                </a:cubicBezTo>
                <a:lnTo>
                  <a:pt x="0" y="371"/>
                </a:lnTo>
                <a:lnTo>
                  <a:pt x="0" y="422"/>
                </a:lnTo>
                <a:lnTo>
                  <a:pt x="635" y="422"/>
                </a:lnTo>
                <a:lnTo>
                  <a:pt x="635" y="371"/>
                </a:lnTo>
                <a:lnTo>
                  <a:pt x="528" y="371"/>
                </a:lnTo>
                <a:close/>
                <a:moveTo>
                  <a:pt x="107" y="51"/>
                </a:moveTo>
                <a:lnTo>
                  <a:pt x="528" y="51"/>
                </a:lnTo>
                <a:lnTo>
                  <a:pt x="528" y="315"/>
                </a:lnTo>
                <a:lnTo>
                  <a:pt x="107" y="315"/>
                </a:lnTo>
                <a:lnTo>
                  <a:pt x="107" y="51"/>
                </a:lnTo>
                <a:close/>
              </a:path>
            </a:pathLst>
          </a:custGeom>
          <a:solidFill>
            <a:schemeClr val="bg2">
              <a:lumMod val="1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Freeform 23"/>
          <p:cNvSpPr>
            <a:spLocks noChangeArrowheads="1"/>
          </p:cNvSpPr>
          <p:nvPr/>
        </p:nvSpPr>
        <p:spPr bwMode="auto">
          <a:xfrm>
            <a:off x="9171060" y="3814232"/>
            <a:ext cx="187165" cy="269606"/>
          </a:xfrm>
          <a:custGeom>
            <a:avLst/>
            <a:gdLst>
              <a:gd name="T0" fmla="*/ 320 w 372"/>
              <a:gd name="T1" fmla="*/ 0 h 534"/>
              <a:gd name="T2" fmla="*/ 50 w 372"/>
              <a:gd name="T3" fmla="*/ 0 h 534"/>
              <a:gd name="T4" fmla="*/ 0 w 372"/>
              <a:gd name="T5" fmla="*/ 56 h 534"/>
              <a:gd name="T6" fmla="*/ 0 w 372"/>
              <a:gd name="T7" fmla="*/ 477 h 534"/>
              <a:gd name="T8" fmla="*/ 50 w 372"/>
              <a:gd name="T9" fmla="*/ 533 h 534"/>
              <a:gd name="T10" fmla="*/ 320 w 372"/>
              <a:gd name="T11" fmla="*/ 533 h 534"/>
              <a:gd name="T12" fmla="*/ 371 w 372"/>
              <a:gd name="T13" fmla="*/ 477 h 534"/>
              <a:gd name="T14" fmla="*/ 371 w 372"/>
              <a:gd name="T15" fmla="*/ 56 h 534"/>
              <a:gd name="T16" fmla="*/ 320 w 372"/>
              <a:gd name="T17" fmla="*/ 0 h 534"/>
              <a:gd name="T18" fmla="*/ 188 w 372"/>
              <a:gd name="T19" fmla="*/ 56 h 534"/>
              <a:gd name="T20" fmla="*/ 238 w 372"/>
              <a:gd name="T21" fmla="*/ 106 h 534"/>
              <a:gd name="T22" fmla="*/ 188 w 372"/>
              <a:gd name="T23" fmla="*/ 162 h 534"/>
              <a:gd name="T24" fmla="*/ 132 w 372"/>
              <a:gd name="T25" fmla="*/ 106 h 534"/>
              <a:gd name="T26" fmla="*/ 188 w 372"/>
              <a:gd name="T27" fmla="*/ 56 h 534"/>
              <a:gd name="T28" fmla="*/ 188 w 372"/>
              <a:gd name="T29" fmla="*/ 477 h 534"/>
              <a:gd name="T30" fmla="*/ 50 w 372"/>
              <a:gd name="T31" fmla="*/ 345 h 534"/>
              <a:gd name="T32" fmla="*/ 188 w 372"/>
              <a:gd name="T33" fmla="*/ 213 h 534"/>
              <a:gd name="T34" fmla="*/ 320 w 372"/>
              <a:gd name="T35" fmla="*/ 345 h 534"/>
              <a:gd name="T36" fmla="*/ 188 w 372"/>
              <a:gd name="T37" fmla="*/ 477 h 534"/>
              <a:gd name="T38" fmla="*/ 188 w 372"/>
              <a:gd name="T39" fmla="*/ 264 h 534"/>
              <a:gd name="T40" fmla="*/ 106 w 372"/>
              <a:gd name="T41" fmla="*/ 345 h 534"/>
              <a:gd name="T42" fmla="*/ 188 w 372"/>
              <a:gd name="T43" fmla="*/ 426 h 534"/>
              <a:gd name="T44" fmla="*/ 264 w 372"/>
              <a:gd name="T45" fmla="*/ 345 h 534"/>
              <a:gd name="T46" fmla="*/ 188 w 372"/>
              <a:gd name="T47" fmla="*/ 26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534">
                <a:moveTo>
                  <a:pt x="320" y="0"/>
                </a:moveTo>
                <a:lnTo>
                  <a:pt x="50" y="0"/>
                </a:lnTo>
                <a:cubicBezTo>
                  <a:pt x="25" y="0"/>
                  <a:pt x="0" y="25"/>
                  <a:pt x="0" y="56"/>
                </a:cubicBezTo>
                <a:lnTo>
                  <a:pt x="0" y="477"/>
                </a:lnTo>
                <a:cubicBezTo>
                  <a:pt x="0" y="508"/>
                  <a:pt x="25" y="533"/>
                  <a:pt x="50" y="533"/>
                </a:cubicBezTo>
                <a:lnTo>
                  <a:pt x="320" y="533"/>
                </a:lnTo>
                <a:cubicBezTo>
                  <a:pt x="345" y="533"/>
                  <a:pt x="371" y="508"/>
                  <a:pt x="371" y="477"/>
                </a:cubicBezTo>
                <a:lnTo>
                  <a:pt x="371" y="56"/>
                </a:lnTo>
                <a:cubicBezTo>
                  <a:pt x="371" y="25"/>
                  <a:pt x="345" y="0"/>
                  <a:pt x="320" y="0"/>
                </a:cubicBezTo>
                <a:close/>
                <a:moveTo>
                  <a:pt x="188" y="56"/>
                </a:moveTo>
                <a:cubicBezTo>
                  <a:pt x="213" y="56"/>
                  <a:pt x="238" y="76"/>
                  <a:pt x="238" y="106"/>
                </a:cubicBezTo>
                <a:cubicBezTo>
                  <a:pt x="238" y="137"/>
                  <a:pt x="216" y="162"/>
                  <a:pt x="188" y="162"/>
                </a:cubicBezTo>
                <a:cubicBezTo>
                  <a:pt x="160" y="162"/>
                  <a:pt x="132" y="137"/>
                  <a:pt x="132" y="106"/>
                </a:cubicBezTo>
                <a:cubicBezTo>
                  <a:pt x="132" y="76"/>
                  <a:pt x="157" y="56"/>
                  <a:pt x="188" y="56"/>
                </a:cubicBezTo>
                <a:close/>
                <a:moveTo>
                  <a:pt x="188" y="477"/>
                </a:moveTo>
                <a:cubicBezTo>
                  <a:pt x="111" y="477"/>
                  <a:pt x="50" y="419"/>
                  <a:pt x="50" y="345"/>
                </a:cubicBezTo>
                <a:cubicBezTo>
                  <a:pt x="50" y="271"/>
                  <a:pt x="114" y="213"/>
                  <a:pt x="188" y="213"/>
                </a:cubicBezTo>
                <a:cubicBezTo>
                  <a:pt x="261" y="213"/>
                  <a:pt x="320" y="271"/>
                  <a:pt x="320" y="345"/>
                </a:cubicBezTo>
                <a:cubicBezTo>
                  <a:pt x="320" y="419"/>
                  <a:pt x="259" y="477"/>
                  <a:pt x="188" y="477"/>
                </a:cubicBezTo>
                <a:close/>
                <a:moveTo>
                  <a:pt x="188" y="264"/>
                </a:moveTo>
                <a:cubicBezTo>
                  <a:pt x="142" y="264"/>
                  <a:pt x="106" y="299"/>
                  <a:pt x="106" y="345"/>
                </a:cubicBezTo>
                <a:cubicBezTo>
                  <a:pt x="106" y="391"/>
                  <a:pt x="144" y="426"/>
                  <a:pt x="188" y="426"/>
                </a:cubicBezTo>
                <a:cubicBezTo>
                  <a:pt x="231" y="426"/>
                  <a:pt x="264" y="391"/>
                  <a:pt x="264" y="345"/>
                </a:cubicBezTo>
                <a:cubicBezTo>
                  <a:pt x="264" y="299"/>
                  <a:pt x="228" y="264"/>
                  <a:pt x="188" y="264"/>
                </a:cubicBezTo>
                <a:close/>
              </a:path>
            </a:pathLst>
          </a:custGeom>
          <a:solidFill>
            <a:schemeClr val="bg2">
              <a:lumMod val="1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Freeform 25"/>
          <p:cNvSpPr>
            <a:spLocks noChangeArrowheads="1"/>
          </p:cNvSpPr>
          <p:nvPr/>
        </p:nvSpPr>
        <p:spPr bwMode="auto">
          <a:xfrm>
            <a:off x="9252363" y="2433829"/>
            <a:ext cx="213903" cy="296345"/>
          </a:xfrm>
          <a:custGeom>
            <a:avLst/>
            <a:gdLst>
              <a:gd name="T0" fmla="*/ 239 w 422"/>
              <a:gd name="T1" fmla="*/ 0 h 585"/>
              <a:gd name="T2" fmla="*/ 239 w 422"/>
              <a:gd name="T3" fmla="*/ 213 h 585"/>
              <a:gd name="T4" fmla="*/ 421 w 422"/>
              <a:gd name="T5" fmla="*/ 213 h 585"/>
              <a:gd name="T6" fmla="*/ 239 w 422"/>
              <a:gd name="T7" fmla="*/ 0 h 585"/>
              <a:gd name="T8" fmla="*/ 0 w 422"/>
              <a:gd name="T9" fmla="*/ 371 h 585"/>
              <a:gd name="T10" fmla="*/ 213 w 422"/>
              <a:gd name="T11" fmla="*/ 584 h 585"/>
              <a:gd name="T12" fmla="*/ 421 w 422"/>
              <a:gd name="T13" fmla="*/ 371 h 585"/>
              <a:gd name="T14" fmla="*/ 421 w 422"/>
              <a:gd name="T15" fmla="*/ 264 h 585"/>
              <a:gd name="T16" fmla="*/ 0 w 422"/>
              <a:gd name="T17" fmla="*/ 264 h 585"/>
              <a:gd name="T18" fmla="*/ 0 w 422"/>
              <a:gd name="T19" fmla="*/ 371 h 585"/>
              <a:gd name="T20" fmla="*/ 183 w 422"/>
              <a:gd name="T21" fmla="*/ 0 h 585"/>
              <a:gd name="T22" fmla="*/ 0 w 422"/>
              <a:gd name="T23" fmla="*/ 213 h 585"/>
              <a:gd name="T24" fmla="*/ 183 w 422"/>
              <a:gd name="T25" fmla="*/ 213 h 585"/>
              <a:gd name="T26" fmla="*/ 183 w 422"/>
              <a:gd name="T27" fmla="*/ 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2" h="585">
                <a:moveTo>
                  <a:pt x="239" y="0"/>
                </a:moveTo>
                <a:lnTo>
                  <a:pt x="239" y="213"/>
                </a:lnTo>
                <a:lnTo>
                  <a:pt x="421" y="213"/>
                </a:lnTo>
                <a:cubicBezTo>
                  <a:pt x="421" y="102"/>
                  <a:pt x="340" y="15"/>
                  <a:pt x="239" y="0"/>
                </a:cubicBezTo>
                <a:close/>
                <a:moveTo>
                  <a:pt x="0" y="371"/>
                </a:moveTo>
                <a:cubicBezTo>
                  <a:pt x="0" y="488"/>
                  <a:pt x="96" y="584"/>
                  <a:pt x="213" y="584"/>
                </a:cubicBezTo>
                <a:cubicBezTo>
                  <a:pt x="330" y="584"/>
                  <a:pt x="421" y="488"/>
                  <a:pt x="421" y="371"/>
                </a:cubicBezTo>
                <a:lnTo>
                  <a:pt x="421" y="264"/>
                </a:lnTo>
                <a:lnTo>
                  <a:pt x="0" y="264"/>
                </a:lnTo>
                <a:lnTo>
                  <a:pt x="0" y="371"/>
                </a:lnTo>
                <a:close/>
                <a:moveTo>
                  <a:pt x="183" y="0"/>
                </a:moveTo>
                <a:cubicBezTo>
                  <a:pt x="81" y="15"/>
                  <a:pt x="0" y="102"/>
                  <a:pt x="0" y="213"/>
                </a:cubicBezTo>
                <a:lnTo>
                  <a:pt x="183" y="213"/>
                </a:lnTo>
                <a:lnTo>
                  <a:pt x="183" y="0"/>
                </a:lnTo>
                <a:close/>
              </a:path>
            </a:pathLst>
          </a:custGeom>
          <a:solidFill>
            <a:schemeClr val="bg2">
              <a:lumMod val="1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28"/>
          <p:cNvSpPr>
            <a:spLocks noChangeArrowheads="1"/>
          </p:cNvSpPr>
          <p:nvPr/>
        </p:nvSpPr>
        <p:spPr bwMode="auto">
          <a:xfrm>
            <a:off x="10503283" y="3739201"/>
            <a:ext cx="269607" cy="269606"/>
          </a:xfrm>
          <a:custGeom>
            <a:avLst/>
            <a:gdLst>
              <a:gd name="T0" fmla="*/ 264 w 534"/>
              <a:gd name="T1" fmla="*/ 0 h 534"/>
              <a:gd name="T2" fmla="*/ 0 w 534"/>
              <a:gd name="T3" fmla="*/ 264 h 534"/>
              <a:gd name="T4" fmla="*/ 264 w 534"/>
              <a:gd name="T5" fmla="*/ 533 h 534"/>
              <a:gd name="T6" fmla="*/ 533 w 534"/>
              <a:gd name="T7" fmla="*/ 264 h 534"/>
              <a:gd name="T8" fmla="*/ 264 w 534"/>
              <a:gd name="T9" fmla="*/ 0 h 534"/>
              <a:gd name="T10" fmla="*/ 264 w 534"/>
              <a:gd name="T11" fmla="*/ 81 h 534"/>
              <a:gd name="T12" fmla="*/ 376 w 534"/>
              <a:gd name="T13" fmla="*/ 117 h 534"/>
              <a:gd name="T14" fmla="*/ 320 w 534"/>
              <a:gd name="T15" fmla="*/ 178 h 534"/>
              <a:gd name="T16" fmla="*/ 264 w 534"/>
              <a:gd name="T17" fmla="*/ 162 h 534"/>
              <a:gd name="T18" fmla="*/ 157 w 534"/>
              <a:gd name="T19" fmla="*/ 264 h 534"/>
              <a:gd name="T20" fmla="*/ 193 w 534"/>
              <a:gd name="T21" fmla="*/ 340 h 534"/>
              <a:gd name="T22" fmla="*/ 137 w 534"/>
              <a:gd name="T23" fmla="*/ 396 h 534"/>
              <a:gd name="T24" fmla="*/ 81 w 534"/>
              <a:gd name="T25" fmla="*/ 264 h 534"/>
              <a:gd name="T26" fmla="*/ 264 w 534"/>
              <a:gd name="T27" fmla="*/ 81 h 534"/>
              <a:gd name="T28" fmla="*/ 396 w 534"/>
              <a:gd name="T29" fmla="*/ 396 h 534"/>
              <a:gd name="T30" fmla="*/ 340 w 534"/>
              <a:gd name="T31" fmla="*/ 340 h 534"/>
              <a:gd name="T32" fmla="*/ 370 w 534"/>
              <a:gd name="T33" fmla="*/ 264 h 534"/>
              <a:gd name="T34" fmla="*/ 355 w 534"/>
              <a:gd name="T35" fmla="*/ 213 h 534"/>
              <a:gd name="T36" fmla="*/ 416 w 534"/>
              <a:gd name="T37" fmla="*/ 157 h 534"/>
              <a:gd name="T38" fmla="*/ 452 w 534"/>
              <a:gd name="T39" fmla="*/ 264 h 534"/>
              <a:gd name="T40" fmla="*/ 396 w 534"/>
              <a:gd name="T41" fmla="*/ 39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4" h="534">
                <a:moveTo>
                  <a:pt x="264" y="0"/>
                </a:moveTo>
                <a:cubicBezTo>
                  <a:pt x="122" y="0"/>
                  <a:pt x="0" y="119"/>
                  <a:pt x="0" y="264"/>
                </a:cubicBezTo>
                <a:cubicBezTo>
                  <a:pt x="0" y="409"/>
                  <a:pt x="119" y="533"/>
                  <a:pt x="264" y="533"/>
                </a:cubicBezTo>
                <a:cubicBezTo>
                  <a:pt x="409" y="533"/>
                  <a:pt x="533" y="409"/>
                  <a:pt x="533" y="264"/>
                </a:cubicBezTo>
                <a:cubicBezTo>
                  <a:pt x="533" y="119"/>
                  <a:pt x="411" y="0"/>
                  <a:pt x="264" y="0"/>
                </a:cubicBezTo>
                <a:close/>
                <a:moveTo>
                  <a:pt x="264" y="81"/>
                </a:moveTo>
                <a:cubicBezTo>
                  <a:pt x="309" y="81"/>
                  <a:pt x="345" y="91"/>
                  <a:pt x="376" y="117"/>
                </a:cubicBezTo>
                <a:lnTo>
                  <a:pt x="320" y="178"/>
                </a:lnTo>
                <a:cubicBezTo>
                  <a:pt x="304" y="167"/>
                  <a:pt x="284" y="162"/>
                  <a:pt x="264" y="162"/>
                </a:cubicBezTo>
                <a:cubicBezTo>
                  <a:pt x="208" y="162"/>
                  <a:pt x="157" y="208"/>
                  <a:pt x="157" y="264"/>
                </a:cubicBezTo>
                <a:cubicBezTo>
                  <a:pt x="157" y="294"/>
                  <a:pt x="167" y="320"/>
                  <a:pt x="193" y="340"/>
                </a:cubicBezTo>
                <a:lnTo>
                  <a:pt x="137" y="396"/>
                </a:lnTo>
                <a:cubicBezTo>
                  <a:pt x="101" y="365"/>
                  <a:pt x="81" y="315"/>
                  <a:pt x="81" y="264"/>
                </a:cubicBezTo>
                <a:cubicBezTo>
                  <a:pt x="81" y="162"/>
                  <a:pt x="162" y="81"/>
                  <a:pt x="264" y="81"/>
                </a:cubicBezTo>
                <a:close/>
                <a:moveTo>
                  <a:pt x="396" y="396"/>
                </a:moveTo>
                <a:lnTo>
                  <a:pt x="340" y="340"/>
                </a:lnTo>
                <a:cubicBezTo>
                  <a:pt x="360" y="320"/>
                  <a:pt x="370" y="294"/>
                  <a:pt x="370" y="264"/>
                </a:cubicBezTo>
                <a:cubicBezTo>
                  <a:pt x="370" y="249"/>
                  <a:pt x="365" y="228"/>
                  <a:pt x="355" y="213"/>
                </a:cubicBezTo>
                <a:lnTo>
                  <a:pt x="416" y="157"/>
                </a:lnTo>
                <a:cubicBezTo>
                  <a:pt x="436" y="188"/>
                  <a:pt x="452" y="223"/>
                  <a:pt x="452" y="264"/>
                </a:cubicBezTo>
                <a:cubicBezTo>
                  <a:pt x="452" y="315"/>
                  <a:pt x="431" y="365"/>
                  <a:pt x="396" y="396"/>
                </a:cubicBezTo>
                <a:close/>
              </a:path>
            </a:pathLst>
          </a:custGeom>
          <a:solidFill>
            <a:schemeClr val="bg2">
              <a:lumMod val="1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29"/>
          <p:cNvSpPr>
            <a:spLocks noChangeArrowheads="1"/>
          </p:cNvSpPr>
          <p:nvPr/>
        </p:nvSpPr>
        <p:spPr bwMode="auto">
          <a:xfrm>
            <a:off x="7788039" y="3859526"/>
            <a:ext cx="187165" cy="296343"/>
          </a:xfrm>
          <a:custGeom>
            <a:avLst/>
            <a:gdLst>
              <a:gd name="T0" fmla="*/ 320 w 372"/>
              <a:gd name="T1" fmla="*/ 0 h 586"/>
              <a:gd name="T2" fmla="*/ 56 w 372"/>
              <a:gd name="T3" fmla="*/ 0 h 586"/>
              <a:gd name="T4" fmla="*/ 0 w 372"/>
              <a:gd name="T5" fmla="*/ 51 h 586"/>
              <a:gd name="T6" fmla="*/ 0 w 372"/>
              <a:gd name="T7" fmla="*/ 534 h 586"/>
              <a:gd name="T8" fmla="*/ 56 w 372"/>
              <a:gd name="T9" fmla="*/ 585 h 586"/>
              <a:gd name="T10" fmla="*/ 320 w 372"/>
              <a:gd name="T11" fmla="*/ 585 h 586"/>
              <a:gd name="T12" fmla="*/ 371 w 372"/>
              <a:gd name="T13" fmla="*/ 534 h 586"/>
              <a:gd name="T14" fmla="*/ 371 w 372"/>
              <a:gd name="T15" fmla="*/ 51 h 586"/>
              <a:gd name="T16" fmla="*/ 320 w 372"/>
              <a:gd name="T17" fmla="*/ 0 h 586"/>
              <a:gd name="T18" fmla="*/ 320 w 372"/>
              <a:gd name="T19" fmla="*/ 478 h 586"/>
              <a:gd name="T20" fmla="*/ 56 w 372"/>
              <a:gd name="T21" fmla="*/ 478 h 586"/>
              <a:gd name="T22" fmla="*/ 56 w 372"/>
              <a:gd name="T23" fmla="*/ 107 h 586"/>
              <a:gd name="T24" fmla="*/ 320 w 372"/>
              <a:gd name="T25" fmla="*/ 107 h 586"/>
              <a:gd name="T26" fmla="*/ 320 w 372"/>
              <a:gd name="T27" fmla="*/ 478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2" h="586">
                <a:moveTo>
                  <a:pt x="320" y="0"/>
                </a:moveTo>
                <a:lnTo>
                  <a:pt x="56" y="0"/>
                </a:lnTo>
                <a:cubicBezTo>
                  <a:pt x="26" y="0"/>
                  <a:pt x="0" y="26"/>
                  <a:pt x="0" y="51"/>
                </a:cubicBezTo>
                <a:lnTo>
                  <a:pt x="0" y="534"/>
                </a:lnTo>
                <a:cubicBezTo>
                  <a:pt x="0" y="559"/>
                  <a:pt x="26" y="585"/>
                  <a:pt x="56" y="585"/>
                </a:cubicBezTo>
                <a:lnTo>
                  <a:pt x="320" y="585"/>
                </a:lnTo>
                <a:cubicBezTo>
                  <a:pt x="351" y="585"/>
                  <a:pt x="371" y="559"/>
                  <a:pt x="371" y="534"/>
                </a:cubicBezTo>
                <a:lnTo>
                  <a:pt x="371" y="51"/>
                </a:lnTo>
                <a:cubicBezTo>
                  <a:pt x="371" y="26"/>
                  <a:pt x="351" y="0"/>
                  <a:pt x="320" y="0"/>
                </a:cubicBezTo>
                <a:close/>
                <a:moveTo>
                  <a:pt x="320" y="478"/>
                </a:moveTo>
                <a:lnTo>
                  <a:pt x="56" y="478"/>
                </a:lnTo>
                <a:lnTo>
                  <a:pt x="56" y="107"/>
                </a:lnTo>
                <a:lnTo>
                  <a:pt x="320" y="107"/>
                </a:lnTo>
                <a:lnTo>
                  <a:pt x="320" y="478"/>
                </a:lnTo>
                <a:close/>
              </a:path>
            </a:pathLst>
          </a:custGeom>
          <a:solidFill>
            <a:schemeClr val="bg2">
              <a:lumMod val="1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Freeform 32"/>
          <p:cNvSpPr>
            <a:spLocks noChangeArrowheads="1"/>
          </p:cNvSpPr>
          <p:nvPr/>
        </p:nvSpPr>
        <p:spPr bwMode="auto">
          <a:xfrm>
            <a:off x="10602626" y="2335304"/>
            <a:ext cx="216130" cy="323083"/>
          </a:xfrm>
          <a:custGeom>
            <a:avLst/>
            <a:gdLst>
              <a:gd name="T0" fmla="*/ 427 w 428"/>
              <a:gd name="T1" fmla="*/ 320 h 641"/>
              <a:gd name="T2" fmla="*/ 345 w 428"/>
              <a:gd name="T3" fmla="*/ 152 h 641"/>
              <a:gd name="T4" fmla="*/ 320 w 428"/>
              <a:gd name="T5" fmla="*/ 0 h 641"/>
              <a:gd name="T6" fmla="*/ 107 w 428"/>
              <a:gd name="T7" fmla="*/ 0 h 641"/>
              <a:gd name="T8" fmla="*/ 81 w 428"/>
              <a:gd name="T9" fmla="*/ 152 h 641"/>
              <a:gd name="T10" fmla="*/ 0 w 428"/>
              <a:gd name="T11" fmla="*/ 320 h 641"/>
              <a:gd name="T12" fmla="*/ 81 w 428"/>
              <a:gd name="T13" fmla="*/ 487 h 641"/>
              <a:gd name="T14" fmla="*/ 107 w 428"/>
              <a:gd name="T15" fmla="*/ 640 h 641"/>
              <a:gd name="T16" fmla="*/ 320 w 428"/>
              <a:gd name="T17" fmla="*/ 640 h 641"/>
              <a:gd name="T18" fmla="*/ 345 w 428"/>
              <a:gd name="T19" fmla="*/ 487 h 641"/>
              <a:gd name="T20" fmla="*/ 427 w 428"/>
              <a:gd name="T21" fmla="*/ 320 h 641"/>
              <a:gd name="T22" fmla="*/ 56 w 428"/>
              <a:gd name="T23" fmla="*/ 320 h 641"/>
              <a:gd name="T24" fmla="*/ 213 w 428"/>
              <a:gd name="T25" fmla="*/ 162 h 641"/>
              <a:gd name="T26" fmla="*/ 371 w 428"/>
              <a:gd name="T27" fmla="*/ 320 h 641"/>
              <a:gd name="T28" fmla="*/ 213 w 428"/>
              <a:gd name="T29" fmla="*/ 477 h 641"/>
              <a:gd name="T30" fmla="*/ 56 w 428"/>
              <a:gd name="T31" fmla="*/ 320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8" h="641">
                <a:moveTo>
                  <a:pt x="427" y="320"/>
                </a:moveTo>
                <a:cubicBezTo>
                  <a:pt x="427" y="254"/>
                  <a:pt x="396" y="193"/>
                  <a:pt x="345" y="152"/>
                </a:cubicBezTo>
                <a:lnTo>
                  <a:pt x="320" y="0"/>
                </a:lnTo>
                <a:lnTo>
                  <a:pt x="107" y="0"/>
                </a:lnTo>
                <a:lnTo>
                  <a:pt x="81" y="152"/>
                </a:lnTo>
                <a:cubicBezTo>
                  <a:pt x="36" y="193"/>
                  <a:pt x="0" y="254"/>
                  <a:pt x="0" y="320"/>
                </a:cubicBezTo>
                <a:cubicBezTo>
                  <a:pt x="0" y="386"/>
                  <a:pt x="36" y="447"/>
                  <a:pt x="81" y="487"/>
                </a:cubicBezTo>
                <a:lnTo>
                  <a:pt x="107" y="640"/>
                </a:lnTo>
                <a:lnTo>
                  <a:pt x="320" y="640"/>
                </a:lnTo>
                <a:lnTo>
                  <a:pt x="345" y="487"/>
                </a:lnTo>
                <a:cubicBezTo>
                  <a:pt x="396" y="447"/>
                  <a:pt x="427" y="386"/>
                  <a:pt x="427" y="320"/>
                </a:cubicBezTo>
                <a:close/>
                <a:moveTo>
                  <a:pt x="56" y="320"/>
                </a:moveTo>
                <a:cubicBezTo>
                  <a:pt x="56" y="233"/>
                  <a:pt x="127" y="162"/>
                  <a:pt x="213" y="162"/>
                </a:cubicBezTo>
                <a:cubicBezTo>
                  <a:pt x="300" y="162"/>
                  <a:pt x="371" y="233"/>
                  <a:pt x="371" y="320"/>
                </a:cubicBezTo>
                <a:cubicBezTo>
                  <a:pt x="371" y="406"/>
                  <a:pt x="300" y="477"/>
                  <a:pt x="213" y="477"/>
                </a:cubicBezTo>
                <a:cubicBezTo>
                  <a:pt x="127" y="477"/>
                  <a:pt x="56" y="406"/>
                  <a:pt x="56" y="320"/>
                </a:cubicBezTo>
                <a:close/>
              </a:path>
            </a:pathLst>
          </a:custGeom>
          <a:solidFill>
            <a:schemeClr val="bg2">
              <a:lumMod val="1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Shape 3686">
            <a:extLst>
              <a:ext uri="{FF2B5EF4-FFF2-40B4-BE49-F238E27FC236}">
                <a16:creationId xmlns:a16="http://schemas.microsoft.com/office/drawing/2014/main" id="{C79E2267-AEDD-964F-AED7-41AE3A233982}"/>
              </a:ext>
            </a:extLst>
          </p:cNvPr>
          <p:cNvSpPr/>
          <p:nvPr/>
        </p:nvSpPr>
        <p:spPr>
          <a:xfrm>
            <a:off x="3522628" y="3887928"/>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2C3749"/>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defTabSz="609594">
              <a:defRPr sz="2400">
                <a:solidFill>
                  <a:srgbClr val="000000"/>
                </a:solidFill>
                <a:latin typeface="Calibri"/>
                <a:ea typeface="Calibri"/>
                <a:cs typeface="Calibri"/>
                <a:sym typeface="Calibri"/>
              </a:defRPr>
            </a:pPr>
            <a:endParaRPr sz="1600"/>
          </a:p>
        </p:txBody>
      </p:sp>
      <p:grpSp>
        <p:nvGrpSpPr>
          <p:cNvPr id="61" name="Group 60">
            <a:extLst>
              <a:ext uri="{FF2B5EF4-FFF2-40B4-BE49-F238E27FC236}">
                <a16:creationId xmlns:a16="http://schemas.microsoft.com/office/drawing/2014/main" id="{41FA2519-E483-6449-8C2D-EFC51DC5D24B}"/>
              </a:ext>
            </a:extLst>
          </p:cNvPr>
          <p:cNvGrpSpPr/>
          <p:nvPr/>
        </p:nvGrpSpPr>
        <p:grpSpPr>
          <a:xfrm>
            <a:off x="3758915" y="3921808"/>
            <a:ext cx="2845068" cy="1606899"/>
            <a:chOff x="1128638" y="2083883"/>
            <a:chExt cx="2845068" cy="1606899"/>
          </a:xfrm>
        </p:grpSpPr>
        <p:sp>
          <p:nvSpPr>
            <p:cNvPr id="62" name="Text Box 10">
              <a:extLst>
                <a:ext uri="{FF2B5EF4-FFF2-40B4-BE49-F238E27FC236}">
                  <a16:creationId xmlns:a16="http://schemas.microsoft.com/office/drawing/2014/main" id="{273890A6-9194-5544-A671-7F711C9A0E42}"/>
                </a:ext>
              </a:extLst>
            </p:cNvPr>
            <p:cNvSpPr txBox="1">
              <a:spLocks noChangeArrowheads="1"/>
            </p:cNvSpPr>
            <p:nvPr/>
          </p:nvSpPr>
          <p:spPr bwMode="auto">
            <a:xfrm>
              <a:off x="1138553" y="2398120"/>
              <a:ext cx="2743200" cy="1292662"/>
            </a:xfrm>
            <a:prstGeom prst="rect">
              <a:avLst/>
            </a:prstGeom>
            <a:noFill/>
            <a:ln w="9525">
              <a:noFill/>
              <a:miter lim="800000"/>
              <a:headEnd/>
              <a:tailEnd/>
            </a:ln>
          </p:spPr>
          <p:txBody>
            <a:bodyPr wrap="square" lIns="60960" tIns="30480" rIns="60960" bIns="30480">
              <a:spAutoFit/>
            </a:bodyPr>
            <a:lstStyle/>
            <a:p>
              <a:pPr lvl="0">
                <a:defRPr/>
              </a:pPr>
              <a:r>
                <a:rPr lang="en-US" sz="1600" dirty="0">
                  <a:solidFill>
                    <a:prstClr val="white">
                      <a:lumMod val="85000"/>
                    </a:prstClr>
                  </a:solidFill>
                  <a:latin typeface="Candara" panose="020E0502030303020204" pitchFamily="34" charset="0"/>
                </a:rPr>
                <a:t>1. Utilize Riot API for real-time data</a:t>
              </a:r>
            </a:p>
            <a:p>
              <a:pPr lvl="0">
                <a:defRPr/>
              </a:pPr>
              <a:r>
                <a:rPr lang="en-US" sz="1600" dirty="0">
                  <a:solidFill>
                    <a:prstClr val="white">
                      <a:lumMod val="85000"/>
                    </a:prstClr>
                  </a:solidFill>
                  <a:latin typeface="Candara" panose="020E0502030303020204" pitchFamily="34" charset="0"/>
                </a:rPr>
                <a:t>2. More statistics on game play rather than character attributes</a:t>
              </a:r>
            </a:p>
          </p:txBody>
        </p:sp>
        <p:sp>
          <p:nvSpPr>
            <p:cNvPr id="64" name="TextBox 63">
              <a:extLst>
                <a:ext uri="{FF2B5EF4-FFF2-40B4-BE49-F238E27FC236}">
                  <a16:creationId xmlns:a16="http://schemas.microsoft.com/office/drawing/2014/main" id="{58DFD2E8-EFCD-D840-A381-F058FE808999}"/>
                </a:ext>
              </a:extLst>
            </p:cNvPr>
            <p:cNvSpPr txBox="1"/>
            <p:nvPr/>
          </p:nvSpPr>
          <p:spPr>
            <a:xfrm>
              <a:off x="1128638" y="2083883"/>
              <a:ext cx="2845068" cy="400110"/>
            </a:xfrm>
            <a:prstGeom prst="rect">
              <a:avLst/>
            </a:prstGeom>
            <a:noFill/>
          </p:spPr>
          <p:txBody>
            <a:bodyPr wrap="square" rtlCol="0">
              <a:spAutoFit/>
            </a:bodyPr>
            <a:lstStyle/>
            <a:p>
              <a:r>
                <a:rPr lang="en-US" sz="2000" b="1" dirty="0">
                  <a:solidFill>
                    <a:schemeClr val="bg1"/>
                  </a:solidFill>
                  <a:latin typeface="Candara" panose="020E0502030303020204" pitchFamily="34" charset="0"/>
                  <a:ea typeface="Roboto Light" panose="02000000000000000000" pitchFamily="2" charset="0"/>
                </a:rPr>
                <a:t>Improving Analysis</a:t>
              </a:r>
              <a:endParaRPr lang="ru-RU" sz="2000" b="1" dirty="0">
                <a:solidFill>
                  <a:schemeClr val="bg1"/>
                </a:solidFill>
                <a:latin typeface="Candara" panose="020E0502030303020204" pitchFamily="34" charset="0"/>
                <a:ea typeface="Roboto Light" panose="02000000000000000000" pitchFamily="2" charset="0"/>
              </a:endParaRPr>
            </a:p>
          </p:txBody>
        </p:sp>
      </p:grpSp>
    </p:spTree>
    <p:extLst>
      <p:ext uri="{BB962C8B-B14F-4D97-AF65-F5344CB8AC3E}">
        <p14:creationId xmlns:p14="http://schemas.microsoft.com/office/powerpoint/2010/main" val="200280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left)">
                                      <p:cBhvr>
                                        <p:cTn id="7" dur="750"/>
                                        <p:tgtEl>
                                          <p:spTgt spid="104"/>
                                        </p:tgtEl>
                                      </p:cBhvr>
                                    </p:animEffect>
                                  </p:childTnLst>
                                </p:cTn>
                              </p:par>
                            </p:childTnLst>
                          </p:cTn>
                        </p:par>
                        <p:par>
                          <p:cTn id="8" fill="hold">
                            <p:stCondLst>
                              <p:cond delay="750"/>
                            </p:stCondLst>
                            <p:childTnLst>
                              <p:par>
                                <p:cTn id="9" presetID="23" presetClass="entr" presetSubtype="36"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p:cTn id="11" dur="500" fill="hold"/>
                                        <p:tgtEl>
                                          <p:spTgt spid="75"/>
                                        </p:tgtEl>
                                        <p:attrNameLst>
                                          <p:attrName>ppt_w</p:attrName>
                                        </p:attrNameLst>
                                      </p:cBhvr>
                                      <p:tavLst>
                                        <p:tav tm="0">
                                          <p:val>
                                            <p:strVal val="(6*min(max(#ppt_w*#ppt_h,.3),1)-7.4)/-.7*#ppt_w"/>
                                          </p:val>
                                        </p:tav>
                                        <p:tav tm="100000">
                                          <p:val>
                                            <p:strVal val="#ppt_w"/>
                                          </p:val>
                                        </p:tav>
                                      </p:tavLst>
                                    </p:anim>
                                    <p:anim calcmode="lin" valueType="num">
                                      <p:cBhvr>
                                        <p:cTn id="12" dur="500" fill="hold"/>
                                        <p:tgtEl>
                                          <p:spTgt spid="75"/>
                                        </p:tgtEl>
                                        <p:attrNameLst>
                                          <p:attrName>ppt_h</p:attrName>
                                        </p:attrNameLst>
                                      </p:cBhvr>
                                      <p:tavLst>
                                        <p:tav tm="0">
                                          <p:val>
                                            <p:strVal val="(6*min(max(#ppt_w*#ppt_h,.3),1)-7.4)/-.7*#ppt_h"/>
                                          </p:val>
                                        </p:tav>
                                        <p:tav tm="100000">
                                          <p:val>
                                            <p:strVal val="#ppt_h"/>
                                          </p:val>
                                        </p:tav>
                                      </p:tavLst>
                                    </p:anim>
                                    <p:anim calcmode="lin" valueType="num">
                                      <p:cBhvr>
                                        <p:cTn id="13" dur="500" fill="hold"/>
                                        <p:tgtEl>
                                          <p:spTgt spid="75"/>
                                        </p:tgtEl>
                                        <p:attrNameLst>
                                          <p:attrName>ppt_x</p:attrName>
                                        </p:attrNameLst>
                                      </p:cBhvr>
                                      <p:tavLst>
                                        <p:tav tm="0">
                                          <p:val>
                                            <p:fltVal val="0.5"/>
                                          </p:val>
                                        </p:tav>
                                        <p:tav tm="100000">
                                          <p:val>
                                            <p:strVal val="#ppt_x"/>
                                          </p:val>
                                        </p:tav>
                                      </p:tavLst>
                                    </p:anim>
                                    <p:anim calcmode="lin" valueType="num">
                                      <p:cBhvr>
                                        <p:cTn id="14" dur="500" fill="hold"/>
                                        <p:tgtEl>
                                          <p:spTgt spid="75"/>
                                        </p:tgtEl>
                                        <p:attrNameLst>
                                          <p:attrName>ppt_y</p:attrName>
                                        </p:attrNameLst>
                                      </p:cBhvr>
                                      <p:tavLst>
                                        <p:tav tm="0">
                                          <p:val>
                                            <p:strVal val="1+(6*min(max(#ppt_w*#ppt_h,.3),1)-7.4)/-.7*#ppt_h/2"/>
                                          </p:val>
                                        </p:tav>
                                        <p:tav tm="100000">
                                          <p:val>
                                            <p:strVal val="#ppt_y"/>
                                          </p:val>
                                        </p:tav>
                                      </p:tavLst>
                                    </p:anim>
                                  </p:childTnLst>
                                </p:cTn>
                              </p:par>
                            </p:childTnLst>
                          </p:cTn>
                        </p:par>
                        <p:par>
                          <p:cTn id="15" fill="hold">
                            <p:stCondLst>
                              <p:cond delay="1250"/>
                            </p:stCondLst>
                            <p:childTnLst>
                              <p:par>
                                <p:cTn id="16" presetID="22" presetClass="entr" presetSubtype="8"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par>
                          <p:cTn id="19" fill="hold">
                            <p:stCondLst>
                              <p:cond delay="1750"/>
                            </p:stCondLst>
                            <p:childTnLst>
                              <p:par>
                                <p:cTn id="20" presetID="23" presetClass="entr" presetSubtype="528"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 calcmode="lin" valueType="num">
                                      <p:cBhvr>
                                        <p:cTn id="24" dur="500" fill="hold"/>
                                        <p:tgtEl>
                                          <p:spTgt spid="12"/>
                                        </p:tgtEl>
                                        <p:attrNameLst>
                                          <p:attrName>ppt_x</p:attrName>
                                        </p:attrNameLst>
                                      </p:cBhvr>
                                      <p:tavLst>
                                        <p:tav tm="0">
                                          <p:val>
                                            <p:fltVal val="0.5"/>
                                          </p:val>
                                        </p:tav>
                                        <p:tav tm="100000">
                                          <p:val>
                                            <p:strVal val="#ppt_x"/>
                                          </p:val>
                                        </p:tav>
                                      </p:tavLst>
                                    </p:anim>
                                    <p:anim calcmode="lin" valueType="num">
                                      <p:cBhvr>
                                        <p:cTn id="25" dur="500" fill="hold"/>
                                        <p:tgtEl>
                                          <p:spTgt spid="12"/>
                                        </p:tgtEl>
                                        <p:attrNameLst>
                                          <p:attrName>ppt_y</p:attrName>
                                        </p:attrNameLst>
                                      </p:cBhvr>
                                      <p:tavLst>
                                        <p:tav tm="0">
                                          <p:val>
                                            <p:fltVal val="0.5"/>
                                          </p:val>
                                        </p:tav>
                                        <p:tav tm="100000">
                                          <p:val>
                                            <p:strVal val="#ppt_y"/>
                                          </p:val>
                                        </p:tav>
                                      </p:tavLst>
                                    </p:anim>
                                  </p:childTnLst>
                                </p:cTn>
                              </p:par>
                            </p:childTnLst>
                          </p:cTn>
                        </p:par>
                        <p:par>
                          <p:cTn id="26" fill="hold">
                            <p:stCondLst>
                              <p:cond delay="2250"/>
                            </p:stCondLst>
                            <p:childTnLst>
                              <p:par>
                                <p:cTn id="27" presetID="53" presetClass="entr" presetSubtype="16" fill="hold" grpId="0" nodeType="afterEffect">
                                  <p:stCondLst>
                                    <p:cond delay="0"/>
                                  </p:stCondLst>
                                  <p:childTnLst>
                                    <p:set>
                                      <p:cBhvr>
                                        <p:cTn id="28" dur="1" fill="hold">
                                          <p:stCondLst>
                                            <p:cond delay="0"/>
                                          </p:stCondLst>
                                        </p:cTn>
                                        <p:tgtEl>
                                          <p:spTgt spid="71"/>
                                        </p:tgtEl>
                                        <p:attrNameLst>
                                          <p:attrName>style.visibility</p:attrName>
                                        </p:attrNameLst>
                                      </p:cBhvr>
                                      <p:to>
                                        <p:strVal val="visible"/>
                                      </p:to>
                                    </p:set>
                                    <p:anim calcmode="lin" valueType="num">
                                      <p:cBhvr>
                                        <p:cTn id="29" dur="500" fill="hold"/>
                                        <p:tgtEl>
                                          <p:spTgt spid="71"/>
                                        </p:tgtEl>
                                        <p:attrNameLst>
                                          <p:attrName>ppt_w</p:attrName>
                                        </p:attrNameLst>
                                      </p:cBhvr>
                                      <p:tavLst>
                                        <p:tav tm="0">
                                          <p:val>
                                            <p:fltVal val="0"/>
                                          </p:val>
                                        </p:tav>
                                        <p:tav tm="100000">
                                          <p:val>
                                            <p:strVal val="#ppt_w"/>
                                          </p:val>
                                        </p:tav>
                                      </p:tavLst>
                                    </p:anim>
                                    <p:anim calcmode="lin" valueType="num">
                                      <p:cBhvr>
                                        <p:cTn id="30" dur="500" fill="hold"/>
                                        <p:tgtEl>
                                          <p:spTgt spid="71"/>
                                        </p:tgtEl>
                                        <p:attrNameLst>
                                          <p:attrName>ppt_h</p:attrName>
                                        </p:attrNameLst>
                                      </p:cBhvr>
                                      <p:tavLst>
                                        <p:tav tm="0">
                                          <p:val>
                                            <p:fltVal val="0"/>
                                          </p:val>
                                        </p:tav>
                                        <p:tav tm="100000">
                                          <p:val>
                                            <p:strVal val="#ppt_h"/>
                                          </p:val>
                                        </p:tav>
                                      </p:tavLst>
                                    </p:anim>
                                    <p:animEffect transition="in" filter="fade">
                                      <p:cBhvr>
                                        <p:cTn id="31" dur="500"/>
                                        <p:tgtEl>
                                          <p:spTgt spid="7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 calcmode="lin" valueType="num">
                                      <p:cBhvr>
                                        <p:cTn id="34" dur="500" fill="hold"/>
                                        <p:tgtEl>
                                          <p:spTgt spid="121"/>
                                        </p:tgtEl>
                                        <p:attrNameLst>
                                          <p:attrName>ppt_w</p:attrName>
                                        </p:attrNameLst>
                                      </p:cBhvr>
                                      <p:tavLst>
                                        <p:tav tm="0">
                                          <p:val>
                                            <p:fltVal val="0"/>
                                          </p:val>
                                        </p:tav>
                                        <p:tav tm="100000">
                                          <p:val>
                                            <p:strVal val="#ppt_w"/>
                                          </p:val>
                                        </p:tav>
                                      </p:tavLst>
                                    </p:anim>
                                    <p:anim calcmode="lin" valueType="num">
                                      <p:cBhvr>
                                        <p:cTn id="35" dur="500" fill="hold"/>
                                        <p:tgtEl>
                                          <p:spTgt spid="121"/>
                                        </p:tgtEl>
                                        <p:attrNameLst>
                                          <p:attrName>ppt_h</p:attrName>
                                        </p:attrNameLst>
                                      </p:cBhvr>
                                      <p:tavLst>
                                        <p:tav tm="0">
                                          <p:val>
                                            <p:fltVal val="0"/>
                                          </p:val>
                                        </p:tav>
                                        <p:tav tm="100000">
                                          <p:val>
                                            <p:strVal val="#ppt_h"/>
                                          </p:val>
                                        </p:tav>
                                      </p:tavLst>
                                    </p:anim>
                                    <p:animEffect transition="in" filter="fade">
                                      <p:cBhvr>
                                        <p:cTn id="36" dur="500"/>
                                        <p:tgtEl>
                                          <p:spTgt spid="121"/>
                                        </p:tgtEl>
                                      </p:cBhvr>
                                    </p:animEffect>
                                  </p:childTnLst>
                                </p:cTn>
                              </p:par>
                            </p:childTnLst>
                          </p:cTn>
                        </p:par>
                        <p:par>
                          <p:cTn id="37" fill="hold">
                            <p:stCondLst>
                              <p:cond delay="2750"/>
                            </p:stCondLst>
                            <p:childTnLst>
                              <p:par>
                                <p:cTn id="38" presetID="53" presetClass="entr" presetSubtype="16" fill="hold" grpId="0" nodeType="afterEffect">
                                  <p:stCondLst>
                                    <p:cond delay="0"/>
                                  </p:stCondLst>
                                  <p:childTnLst>
                                    <p:set>
                                      <p:cBhvr>
                                        <p:cTn id="39" dur="1" fill="hold">
                                          <p:stCondLst>
                                            <p:cond delay="0"/>
                                          </p:stCondLst>
                                        </p:cTn>
                                        <p:tgtEl>
                                          <p:spTgt spid="116"/>
                                        </p:tgtEl>
                                        <p:attrNameLst>
                                          <p:attrName>style.visibility</p:attrName>
                                        </p:attrNameLst>
                                      </p:cBhvr>
                                      <p:to>
                                        <p:strVal val="visible"/>
                                      </p:to>
                                    </p:set>
                                    <p:anim calcmode="lin" valueType="num">
                                      <p:cBhvr>
                                        <p:cTn id="40" dur="500" fill="hold"/>
                                        <p:tgtEl>
                                          <p:spTgt spid="116"/>
                                        </p:tgtEl>
                                        <p:attrNameLst>
                                          <p:attrName>ppt_w</p:attrName>
                                        </p:attrNameLst>
                                      </p:cBhvr>
                                      <p:tavLst>
                                        <p:tav tm="0">
                                          <p:val>
                                            <p:fltVal val="0"/>
                                          </p:val>
                                        </p:tav>
                                        <p:tav tm="100000">
                                          <p:val>
                                            <p:strVal val="#ppt_w"/>
                                          </p:val>
                                        </p:tav>
                                      </p:tavLst>
                                    </p:anim>
                                    <p:anim calcmode="lin" valueType="num">
                                      <p:cBhvr>
                                        <p:cTn id="41" dur="500" fill="hold"/>
                                        <p:tgtEl>
                                          <p:spTgt spid="116"/>
                                        </p:tgtEl>
                                        <p:attrNameLst>
                                          <p:attrName>ppt_h</p:attrName>
                                        </p:attrNameLst>
                                      </p:cBhvr>
                                      <p:tavLst>
                                        <p:tav tm="0">
                                          <p:val>
                                            <p:fltVal val="0"/>
                                          </p:val>
                                        </p:tav>
                                        <p:tav tm="100000">
                                          <p:val>
                                            <p:strVal val="#ppt_h"/>
                                          </p:val>
                                        </p:tav>
                                      </p:tavLst>
                                    </p:anim>
                                    <p:animEffect transition="in" filter="fade">
                                      <p:cBhvr>
                                        <p:cTn id="42" dur="500"/>
                                        <p:tgtEl>
                                          <p:spTgt spid="116"/>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anim calcmode="lin" valueType="num">
                                      <p:cBhvr>
                                        <p:cTn id="45" dur="500" fill="hold"/>
                                        <p:tgtEl>
                                          <p:spTgt spid="72"/>
                                        </p:tgtEl>
                                        <p:attrNameLst>
                                          <p:attrName>ppt_w</p:attrName>
                                        </p:attrNameLst>
                                      </p:cBhvr>
                                      <p:tavLst>
                                        <p:tav tm="0">
                                          <p:val>
                                            <p:fltVal val="0"/>
                                          </p:val>
                                        </p:tav>
                                        <p:tav tm="100000">
                                          <p:val>
                                            <p:strVal val="#ppt_w"/>
                                          </p:val>
                                        </p:tav>
                                      </p:tavLst>
                                    </p:anim>
                                    <p:anim calcmode="lin" valueType="num">
                                      <p:cBhvr>
                                        <p:cTn id="46" dur="500" fill="hold"/>
                                        <p:tgtEl>
                                          <p:spTgt spid="72"/>
                                        </p:tgtEl>
                                        <p:attrNameLst>
                                          <p:attrName>ppt_h</p:attrName>
                                        </p:attrNameLst>
                                      </p:cBhvr>
                                      <p:tavLst>
                                        <p:tav tm="0">
                                          <p:val>
                                            <p:fltVal val="0"/>
                                          </p:val>
                                        </p:tav>
                                        <p:tav tm="100000">
                                          <p:val>
                                            <p:strVal val="#ppt_h"/>
                                          </p:val>
                                        </p:tav>
                                      </p:tavLst>
                                    </p:anim>
                                    <p:animEffect transition="in" filter="fade">
                                      <p:cBhvr>
                                        <p:cTn id="47" dur="500"/>
                                        <p:tgtEl>
                                          <p:spTgt spid="72"/>
                                        </p:tgtEl>
                                      </p:cBhvr>
                                    </p:animEffect>
                                  </p:childTnLst>
                                </p:cTn>
                              </p:par>
                            </p:childTnLst>
                          </p:cTn>
                        </p:par>
                        <p:par>
                          <p:cTn id="48" fill="hold">
                            <p:stCondLst>
                              <p:cond delay="3250"/>
                            </p:stCondLst>
                            <p:childTnLst>
                              <p:par>
                                <p:cTn id="49" presetID="23" presetClass="entr" presetSubtype="36" fill="hold" grpId="0" nodeType="afterEffect">
                                  <p:stCondLst>
                                    <p:cond delay="0"/>
                                  </p:stCondLst>
                                  <p:childTnLst>
                                    <p:set>
                                      <p:cBhvr>
                                        <p:cTn id="50" dur="1" fill="hold">
                                          <p:stCondLst>
                                            <p:cond delay="0"/>
                                          </p:stCondLst>
                                        </p:cTn>
                                        <p:tgtEl>
                                          <p:spTgt spid="88"/>
                                        </p:tgtEl>
                                        <p:attrNameLst>
                                          <p:attrName>style.visibility</p:attrName>
                                        </p:attrNameLst>
                                      </p:cBhvr>
                                      <p:to>
                                        <p:strVal val="visible"/>
                                      </p:to>
                                    </p:set>
                                    <p:anim calcmode="lin" valueType="num">
                                      <p:cBhvr>
                                        <p:cTn id="51" dur="500" fill="hold"/>
                                        <p:tgtEl>
                                          <p:spTgt spid="88"/>
                                        </p:tgtEl>
                                        <p:attrNameLst>
                                          <p:attrName>ppt_w</p:attrName>
                                        </p:attrNameLst>
                                      </p:cBhvr>
                                      <p:tavLst>
                                        <p:tav tm="0">
                                          <p:val>
                                            <p:strVal val="(6*min(max(#ppt_w*#ppt_h,.3),1)-7.4)/-.7*#ppt_w"/>
                                          </p:val>
                                        </p:tav>
                                        <p:tav tm="100000">
                                          <p:val>
                                            <p:strVal val="#ppt_w"/>
                                          </p:val>
                                        </p:tav>
                                      </p:tavLst>
                                    </p:anim>
                                    <p:anim calcmode="lin" valueType="num">
                                      <p:cBhvr>
                                        <p:cTn id="52" dur="500" fill="hold"/>
                                        <p:tgtEl>
                                          <p:spTgt spid="88"/>
                                        </p:tgtEl>
                                        <p:attrNameLst>
                                          <p:attrName>ppt_h</p:attrName>
                                        </p:attrNameLst>
                                      </p:cBhvr>
                                      <p:tavLst>
                                        <p:tav tm="0">
                                          <p:val>
                                            <p:strVal val="(6*min(max(#ppt_w*#ppt_h,.3),1)-7.4)/-.7*#ppt_h"/>
                                          </p:val>
                                        </p:tav>
                                        <p:tav tm="100000">
                                          <p:val>
                                            <p:strVal val="#ppt_h"/>
                                          </p:val>
                                        </p:tav>
                                      </p:tavLst>
                                    </p:anim>
                                    <p:anim calcmode="lin" valueType="num">
                                      <p:cBhvr>
                                        <p:cTn id="53" dur="500" fill="hold"/>
                                        <p:tgtEl>
                                          <p:spTgt spid="88"/>
                                        </p:tgtEl>
                                        <p:attrNameLst>
                                          <p:attrName>ppt_x</p:attrName>
                                        </p:attrNameLst>
                                      </p:cBhvr>
                                      <p:tavLst>
                                        <p:tav tm="0">
                                          <p:val>
                                            <p:fltVal val="0.5"/>
                                          </p:val>
                                        </p:tav>
                                        <p:tav tm="100000">
                                          <p:val>
                                            <p:strVal val="#ppt_x"/>
                                          </p:val>
                                        </p:tav>
                                      </p:tavLst>
                                    </p:anim>
                                    <p:anim calcmode="lin" valueType="num">
                                      <p:cBhvr>
                                        <p:cTn id="54" dur="500" fill="hold"/>
                                        <p:tgtEl>
                                          <p:spTgt spid="88"/>
                                        </p:tgtEl>
                                        <p:attrNameLst>
                                          <p:attrName>ppt_y</p:attrName>
                                        </p:attrNameLst>
                                      </p:cBhvr>
                                      <p:tavLst>
                                        <p:tav tm="0">
                                          <p:val>
                                            <p:strVal val="1+(6*min(max(#ppt_w*#ppt_h,.3),1)-7.4)/-.7*#ppt_h/2"/>
                                          </p:val>
                                        </p:tav>
                                        <p:tav tm="100000">
                                          <p:val>
                                            <p:strVal val="#ppt_y"/>
                                          </p:val>
                                        </p:tav>
                                      </p:tavLst>
                                    </p:anim>
                                  </p:childTnLst>
                                </p:cTn>
                              </p:par>
                            </p:childTnLst>
                          </p:cTn>
                        </p:par>
                        <p:par>
                          <p:cTn id="55" fill="hold">
                            <p:stCondLst>
                              <p:cond delay="3750"/>
                            </p:stCondLst>
                            <p:childTnLst>
                              <p:par>
                                <p:cTn id="56" presetID="22" presetClass="entr" presetSubtype="8" fill="hold"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wipe(left)">
                                      <p:cBhvr>
                                        <p:cTn id="58" dur="500"/>
                                        <p:tgtEl>
                                          <p:spTgt spid="89"/>
                                        </p:tgtEl>
                                      </p:cBhvr>
                                    </p:animEffect>
                                  </p:childTnLst>
                                </p:cTn>
                              </p:par>
                            </p:childTnLst>
                          </p:cTn>
                        </p:par>
                        <p:par>
                          <p:cTn id="59" fill="hold">
                            <p:stCondLst>
                              <p:cond delay="4250"/>
                            </p:stCondLst>
                            <p:childTnLst>
                              <p:par>
                                <p:cTn id="60" presetID="23" presetClass="entr" presetSubtype="528"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 calcmode="lin" valueType="num">
                                      <p:cBhvr>
                                        <p:cTn id="64" dur="500" fill="hold"/>
                                        <p:tgtEl>
                                          <p:spTgt spid="13"/>
                                        </p:tgtEl>
                                        <p:attrNameLst>
                                          <p:attrName>ppt_x</p:attrName>
                                        </p:attrNameLst>
                                      </p:cBhvr>
                                      <p:tavLst>
                                        <p:tav tm="0">
                                          <p:val>
                                            <p:fltVal val="0.5"/>
                                          </p:val>
                                        </p:tav>
                                        <p:tav tm="100000">
                                          <p:val>
                                            <p:strVal val="#ppt_x"/>
                                          </p:val>
                                        </p:tav>
                                      </p:tavLst>
                                    </p:anim>
                                    <p:anim calcmode="lin" valueType="num">
                                      <p:cBhvr>
                                        <p:cTn id="65" dur="500" fill="hold"/>
                                        <p:tgtEl>
                                          <p:spTgt spid="13"/>
                                        </p:tgtEl>
                                        <p:attrNameLst>
                                          <p:attrName>ppt_y</p:attrName>
                                        </p:attrNameLst>
                                      </p:cBhvr>
                                      <p:tavLst>
                                        <p:tav tm="0">
                                          <p:val>
                                            <p:fltVal val="0.5"/>
                                          </p:val>
                                        </p:tav>
                                        <p:tav tm="100000">
                                          <p:val>
                                            <p:strVal val="#ppt_y"/>
                                          </p:val>
                                        </p:tav>
                                      </p:tavLst>
                                    </p:anim>
                                  </p:childTnLst>
                                </p:cTn>
                              </p:par>
                            </p:childTnLst>
                          </p:cTn>
                        </p:par>
                        <p:par>
                          <p:cTn id="66" fill="hold">
                            <p:stCondLst>
                              <p:cond delay="4750"/>
                            </p:stCondLst>
                            <p:childTnLst>
                              <p:par>
                                <p:cTn id="67" presetID="53" presetClass="entr" presetSubtype="16" fill="hold" grpId="0" nodeType="afterEffect">
                                  <p:stCondLst>
                                    <p:cond delay="0"/>
                                  </p:stCondLst>
                                  <p:childTnLst>
                                    <p:set>
                                      <p:cBhvr>
                                        <p:cTn id="68" dur="1" fill="hold">
                                          <p:stCondLst>
                                            <p:cond delay="0"/>
                                          </p:stCondLst>
                                        </p:cTn>
                                        <p:tgtEl>
                                          <p:spTgt spid="63"/>
                                        </p:tgtEl>
                                        <p:attrNameLst>
                                          <p:attrName>style.visibility</p:attrName>
                                        </p:attrNameLst>
                                      </p:cBhvr>
                                      <p:to>
                                        <p:strVal val="visible"/>
                                      </p:to>
                                    </p:set>
                                    <p:anim calcmode="lin" valueType="num">
                                      <p:cBhvr>
                                        <p:cTn id="69" dur="500" fill="hold"/>
                                        <p:tgtEl>
                                          <p:spTgt spid="63"/>
                                        </p:tgtEl>
                                        <p:attrNameLst>
                                          <p:attrName>ppt_w</p:attrName>
                                        </p:attrNameLst>
                                      </p:cBhvr>
                                      <p:tavLst>
                                        <p:tav tm="0">
                                          <p:val>
                                            <p:fltVal val="0"/>
                                          </p:val>
                                        </p:tav>
                                        <p:tav tm="100000">
                                          <p:val>
                                            <p:strVal val="#ppt_w"/>
                                          </p:val>
                                        </p:tav>
                                      </p:tavLst>
                                    </p:anim>
                                    <p:anim calcmode="lin" valueType="num">
                                      <p:cBhvr>
                                        <p:cTn id="70" dur="500" fill="hold"/>
                                        <p:tgtEl>
                                          <p:spTgt spid="63"/>
                                        </p:tgtEl>
                                        <p:attrNameLst>
                                          <p:attrName>ppt_h</p:attrName>
                                        </p:attrNameLst>
                                      </p:cBhvr>
                                      <p:tavLst>
                                        <p:tav tm="0">
                                          <p:val>
                                            <p:fltVal val="0"/>
                                          </p:val>
                                        </p:tav>
                                        <p:tav tm="100000">
                                          <p:val>
                                            <p:strVal val="#ppt_h"/>
                                          </p:val>
                                        </p:tav>
                                      </p:tavLst>
                                    </p:anim>
                                    <p:animEffect transition="in" filter="fade">
                                      <p:cBhvr>
                                        <p:cTn id="71" dur="500"/>
                                        <p:tgtEl>
                                          <p:spTgt spid="63"/>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17"/>
                                        </p:tgtEl>
                                        <p:attrNameLst>
                                          <p:attrName>style.visibility</p:attrName>
                                        </p:attrNameLst>
                                      </p:cBhvr>
                                      <p:to>
                                        <p:strVal val="visible"/>
                                      </p:to>
                                    </p:set>
                                    <p:anim calcmode="lin" valueType="num">
                                      <p:cBhvr>
                                        <p:cTn id="74" dur="500" fill="hold"/>
                                        <p:tgtEl>
                                          <p:spTgt spid="117"/>
                                        </p:tgtEl>
                                        <p:attrNameLst>
                                          <p:attrName>ppt_w</p:attrName>
                                        </p:attrNameLst>
                                      </p:cBhvr>
                                      <p:tavLst>
                                        <p:tav tm="0">
                                          <p:val>
                                            <p:fltVal val="0"/>
                                          </p:val>
                                        </p:tav>
                                        <p:tav tm="100000">
                                          <p:val>
                                            <p:strVal val="#ppt_w"/>
                                          </p:val>
                                        </p:tav>
                                      </p:tavLst>
                                    </p:anim>
                                    <p:anim calcmode="lin" valueType="num">
                                      <p:cBhvr>
                                        <p:cTn id="75" dur="500" fill="hold"/>
                                        <p:tgtEl>
                                          <p:spTgt spid="117"/>
                                        </p:tgtEl>
                                        <p:attrNameLst>
                                          <p:attrName>ppt_h</p:attrName>
                                        </p:attrNameLst>
                                      </p:cBhvr>
                                      <p:tavLst>
                                        <p:tav tm="0">
                                          <p:val>
                                            <p:fltVal val="0"/>
                                          </p:val>
                                        </p:tav>
                                        <p:tav tm="100000">
                                          <p:val>
                                            <p:strVal val="#ppt_h"/>
                                          </p:val>
                                        </p:tav>
                                      </p:tavLst>
                                    </p:anim>
                                    <p:animEffect transition="in" filter="fade">
                                      <p:cBhvr>
                                        <p:cTn id="76" dur="500"/>
                                        <p:tgtEl>
                                          <p:spTgt spid="117"/>
                                        </p:tgtEl>
                                      </p:cBhvr>
                                    </p:animEffect>
                                  </p:childTnLst>
                                </p:cTn>
                              </p:par>
                            </p:childTnLst>
                          </p:cTn>
                        </p:par>
                        <p:par>
                          <p:cTn id="77" fill="hold">
                            <p:stCondLst>
                              <p:cond delay="5250"/>
                            </p:stCondLst>
                            <p:childTnLst>
                              <p:par>
                                <p:cTn id="78" presetID="53" presetClass="entr" presetSubtype="16" fill="hold" grpId="0" nodeType="afterEffect">
                                  <p:stCondLst>
                                    <p:cond delay="0"/>
                                  </p:stCondLst>
                                  <p:childTnLst>
                                    <p:set>
                                      <p:cBhvr>
                                        <p:cTn id="79" dur="1" fill="hold">
                                          <p:stCondLst>
                                            <p:cond delay="0"/>
                                          </p:stCondLst>
                                        </p:cTn>
                                        <p:tgtEl>
                                          <p:spTgt spid="113"/>
                                        </p:tgtEl>
                                        <p:attrNameLst>
                                          <p:attrName>style.visibility</p:attrName>
                                        </p:attrNameLst>
                                      </p:cBhvr>
                                      <p:to>
                                        <p:strVal val="visible"/>
                                      </p:to>
                                    </p:set>
                                    <p:anim calcmode="lin" valueType="num">
                                      <p:cBhvr>
                                        <p:cTn id="80" dur="500" fill="hold"/>
                                        <p:tgtEl>
                                          <p:spTgt spid="113"/>
                                        </p:tgtEl>
                                        <p:attrNameLst>
                                          <p:attrName>ppt_w</p:attrName>
                                        </p:attrNameLst>
                                      </p:cBhvr>
                                      <p:tavLst>
                                        <p:tav tm="0">
                                          <p:val>
                                            <p:fltVal val="0"/>
                                          </p:val>
                                        </p:tav>
                                        <p:tav tm="100000">
                                          <p:val>
                                            <p:strVal val="#ppt_w"/>
                                          </p:val>
                                        </p:tav>
                                      </p:tavLst>
                                    </p:anim>
                                    <p:anim calcmode="lin" valueType="num">
                                      <p:cBhvr>
                                        <p:cTn id="81" dur="500" fill="hold"/>
                                        <p:tgtEl>
                                          <p:spTgt spid="113"/>
                                        </p:tgtEl>
                                        <p:attrNameLst>
                                          <p:attrName>ppt_h</p:attrName>
                                        </p:attrNameLst>
                                      </p:cBhvr>
                                      <p:tavLst>
                                        <p:tav tm="0">
                                          <p:val>
                                            <p:fltVal val="0"/>
                                          </p:val>
                                        </p:tav>
                                        <p:tav tm="100000">
                                          <p:val>
                                            <p:strVal val="#ppt_h"/>
                                          </p:val>
                                        </p:tav>
                                      </p:tavLst>
                                    </p:anim>
                                    <p:animEffect transition="in" filter="fade">
                                      <p:cBhvr>
                                        <p:cTn id="82" dur="500"/>
                                        <p:tgtEl>
                                          <p:spTgt spid="113"/>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68"/>
                                        </p:tgtEl>
                                        <p:attrNameLst>
                                          <p:attrName>style.visibility</p:attrName>
                                        </p:attrNameLst>
                                      </p:cBhvr>
                                      <p:to>
                                        <p:strVal val="visible"/>
                                      </p:to>
                                    </p:set>
                                    <p:anim calcmode="lin" valueType="num">
                                      <p:cBhvr>
                                        <p:cTn id="85" dur="500" fill="hold"/>
                                        <p:tgtEl>
                                          <p:spTgt spid="68"/>
                                        </p:tgtEl>
                                        <p:attrNameLst>
                                          <p:attrName>ppt_w</p:attrName>
                                        </p:attrNameLst>
                                      </p:cBhvr>
                                      <p:tavLst>
                                        <p:tav tm="0">
                                          <p:val>
                                            <p:fltVal val="0"/>
                                          </p:val>
                                        </p:tav>
                                        <p:tav tm="100000">
                                          <p:val>
                                            <p:strVal val="#ppt_w"/>
                                          </p:val>
                                        </p:tav>
                                      </p:tavLst>
                                    </p:anim>
                                    <p:anim calcmode="lin" valueType="num">
                                      <p:cBhvr>
                                        <p:cTn id="86" dur="500" fill="hold"/>
                                        <p:tgtEl>
                                          <p:spTgt spid="68"/>
                                        </p:tgtEl>
                                        <p:attrNameLst>
                                          <p:attrName>ppt_h</p:attrName>
                                        </p:attrNameLst>
                                      </p:cBhvr>
                                      <p:tavLst>
                                        <p:tav tm="0">
                                          <p:val>
                                            <p:fltVal val="0"/>
                                          </p:val>
                                        </p:tav>
                                        <p:tav tm="100000">
                                          <p:val>
                                            <p:strVal val="#ppt_h"/>
                                          </p:val>
                                        </p:tav>
                                      </p:tavLst>
                                    </p:anim>
                                    <p:animEffect transition="in" filter="fade">
                                      <p:cBhvr>
                                        <p:cTn id="87" dur="500"/>
                                        <p:tgtEl>
                                          <p:spTgt spid="68"/>
                                        </p:tgtEl>
                                      </p:cBhvr>
                                    </p:animEffect>
                                  </p:childTnLst>
                                </p:cTn>
                              </p:par>
                            </p:childTnLst>
                          </p:cTn>
                        </p:par>
                        <p:par>
                          <p:cTn id="88" fill="hold">
                            <p:stCondLst>
                              <p:cond delay="5750"/>
                            </p:stCondLst>
                            <p:childTnLst>
                              <p:par>
                                <p:cTn id="89" presetID="23" presetClass="entr" presetSubtype="36" fill="hold" grpId="0" nodeType="afterEffect">
                                  <p:stCondLst>
                                    <p:cond delay="0"/>
                                  </p:stCondLst>
                                  <p:childTnLst>
                                    <p:set>
                                      <p:cBhvr>
                                        <p:cTn id="90" dur="1" fill="hold">
                                          <p:stCondLst>
                                            <p:cond delay="0"/>
                                          </p:stCondLst>
                                        </p:cTn>
                                        <p:tgtEl>
                                          <p:spTgt spid="94"/>
                                        </p:tgtEl>
                                        <p:attrNameLst>
                                          <p:attrName>style.visibility</p:attrName>
                                        </p:attrNameLst>
                                      </p:cBhvr>
                                      <p:to>
                                        <p:strVal val="visible"/>
                                      </p:to>
                                    </p:set>
                                    <p:anim calcmode="lin" valueType="num">
                                      <p:cBhvr>
                                        <p:cTn id="91" dur="500" fill="hold"/>
                                        <p:tgtEl>
                                          <p:spTgt spid="94"/>
                                        </p:tgtEl>
                                        <p:attrNameLst>
                                          <p:attrName>ppt_w</p:attrName>
                                        </p:attrNameLst>
                                      </p:cBhvr>
                                      <p:tavLst>
                                        <p:tav tm="0">
                                          <p:val>
                                            <p:strVal val="(6*min(max(#ppt_w*#ppt_h,.3),1)-7.4)/-.7*#ppt_w"/>
                                          </p:val>
                                        </p:tav>
                                        <p:tav tm="100000">
                                          <p:val>
                                            <p:strVal val="#ppt_w"/>
                                          </p:val>
                                        </p:tav>
                                      </p:tavLst>
                                    </p:anim>
                                    <p:anim calcmode="lin" valueType="num">
                                      <p:cBhvr>
                                        <p:cTn id="92" dur="500" fill="hold"/>
                                        <p:tgtEl>
                                          <p:spTgt spid="94"/>
                                        </p:tgtEl>
                                        <p:attrNameLst>
                                          <p:attrName>ppt_h</p:attrName>
                                        </p:attrNameLst>
                                      </p:cBhvr>
                                      <p:tavLst>
                                        <p:tav tm="0">
                                          <p:val>
                                            <p:strVal val="(6*min(max(#ppt_w*#ppt_h,.3),1)-7.4)/-.7*#ppt_h"/>
                                          </p:val>
                                        </p:tav>
                                        <p:tav tm="100000">
                                          <p:val>
                                            <p:strVal val="#ppt_h"/>
                                          </p:val>
                                        </p:tav>
                                      </p:tavLst>
                                    </p:anim>
                                    <p:anim calcmode="lin" valueType="num">
                                      <p:cBhvr>
                                        <p:cTn id="93" dur="500" fill="hold"/>
                                        <p:tgtEl>
                                          <p:spTgt spid="94"/>
                                        </p:tgtEl>
                                        <p:attrNameLst>
                                          <p:attrName>ppt_x</p:attrName>
                                        </p:attrNameLst>
                                      </p:cBhvr>
                                      <p:tavLst>
                                        <p:tav tm="0">
                                          <p:val>
                                            <p:fltVal val="0.5"/>
                                          </p:val>
                                        </p:tav>
                                        <p:tav tm="100000">
                                          <p:val>
                                            <p:strVal val="#ppt_x"/>
                                          </p:val>
                                        </p:tav>
                                      </p:tavLst>
                                    </p:anim>
                                    <p:anim calcmode="lin" valueType="num">
                                      <p:cBhvr>
                                        <p:cTn id="94" dur="500" fill="hold"/>
                                        <p:tgtEl>
                                          <p:spTgt spid="94"/>
                                        </p:tgtEl>
                                        <p:attrNameLst>
                                          <p:attrName>ppt_y</p:attrName>
                                        </p:attrNameLst>
                                      </p:cBhvr>
                                      <p:tavLst>
                                        <p:tav tm="0">
                                          <p:val>
                                            <p:strVal val="1+(6*min(max(#ppt_w*#ppt_h,.3),1)-7.4)/-.7*#ppt_h/2"/>
                                          </p:val>
                                        </p:tav>
                                        <p:tav tm="100000">
                                          <p:val>
                                            <p:strVal val="#ppt_y"/>
                                          </p:val>
                                        </p:tav>
                                      </p:tavLst>
                                    </p:anim>
                                  </p:childTnLst>
                                </p:cTn>
                              </p:par>
                            </p:childTnLst>
                          </p:cTn>
                        </p:par>
                        <p:par>
                          <p:cTn id="95" fill="hold">
                            <p:stCondLst>
                              <p:cond delay="6250"/>
                            </p:stCondLst>
                            <p:childTnLst>
                              <p:par>
                                <p:cTn id="96" presetID="22" presetClass="entr" presetSubtype="8" fill="hold" nodeType="afterEffect">
                                  <p:stCondLst>
                                    <p:cond delay="0"/>
                                  </p:stCondLst>
                                  <p:childTnLst>
                                    <p:set>
                                      <p:cBhvr>
                                        <p:cTn id="97" dur="1" fill="hold">
                                          <p:stCondLst>
                                            <p:cond delay="0"/>
                                          </p:stCondLst>
                                        </p:cTn>
                                        <p:tgtEl>
                                          <p:spTgt spid="95"/>
                                        </p:tgtEl>
                                        <p:attrNameLst>
                                          <p:attrName>style.visibility</p:attrName>
                                        </p:attrNameLst>
                                      </p:cBhvr>
                                      <p:to>
                                        <p:strVal val="visible"/>
                                      </p:to>
                                    </p:set>
                                    <p:animEffect transition="in" filter="wipe(left)">
                                      <p:cBhvr>
                                        <p:cTn id="98" dur="500"/>
                                        <p:tgtEl>
                                          <p:spTgt spid="95"/>
                                        </p:tgtEl>
                                      </p:cBhvr>
                                    </p:animEffect>
                                  </p:childTnLst>
                                </p:cTn>
                              </p:par>
                            </p:childTnLst>
                          </p:cTn>
                        </p:par>
                        <p:par>
                          <p:cTn id="99" fill="hold">
                            <p:stCondLst>
                              <p:cond delay="6750"/>
                            </p:stCondLst>
                            <p:childTnLst>
                              <p:par>
                                <p:cTn id="100" presetID="23" presetClass="entr" presetSubtype="528" fill="hold" nodeType="afterEffect">
                                  <p:stCondLst>
                                    <p:cond delay="0"/>
                                  </p:stCondLst>
                                  <p:childTnLst>
                                    <p:set>
                                      <p:cBhvr>
                                        <p:cTn id="101" dur="1" fill="hold">
                                          <p:stCondLst>
                                            <p:cond delay="0"/>
                                          </p:stCondLst>
                                        </p:cTn>
                                        <p:tgtEl>
                                          <p:spTgt spid="14"/>
                                        </p:tgtEl>
                                        <p:attrNameLst>
                                          <p:attrName>style.visibility</p:attrName>
                                        </p:attrNameLst>
                                      </p:cBhvr>
                                      <p:to>
                                        <p:strVal val="visible"/>
                                      </p:to>
                                    </p:set>
                                    <p:anim calcmode="lin" valueType="num">
                                      <p:cBhvr>
                                        <p:cTn id="102" dur="500" fill="hold"/>
                                        <p:tgtEl>
                                          <p:spTgt spid="14"/>
                                        </p:tgtEl>
                                        <p:attrNameLst>
                                          <p:attrName>ppt_w</p:attrName>
                                        </p:attrNameLst>
                                      </p:cBhvr>
                                      <p:tavLst>
                                        <p:tav tm="0">
                                          <p:val>
                                            <p:fltVal val="0"/>
                                          </p:val>
                                        </p:tav>
                                        <p:tav tm="100000">
                                          <p:val>
                                            <p:strVal val="#ppt_w"/>
                                          </p:val>
                                        </p:tav>
                                      </p:tavLst>
                                    </p:anim>
                                    <p:anim calcmode="lin" valueType="num">
                                      <p:cBhvr>
                                        <p:cTn id="103" dur="500" fill="hold"/>
                                        <p:tgtEl>
                                          <p:spTgt spid="14"/>
                                        </p:tgtEl>
                                        <p:attrNameLst>
                                          <p:attrName>ppt_h</p:attrName>
                                        </p:attrNameLst>
                                      </p:cBhvr>
                                      <p:tavLst>
                                        <p:tav tm="0">
                                          <p:val>
                                            <p:fltVal val="0"/>
                                          </p:val>
                                        </p:tav>
                                        <p:tav tm="100000">
                                          <p:val>
                                            <p:strVal val="#ppt_h"/>
                                          </p:val>
                                        </p:tav>
                                      </p:tavLst>
                                    </p:anim>
                                    <p:anim calcmode="lin" valueType="num">
                                      <p:cBhvr>
                                        <p:cTn id="104" dur="500" fill="hold"/>
                                        <p:tgtEl>
                                          <p:spTgt spid="14"/>
                                        </p:tgtEl>
                                        <p:attrNameLst>
                                          <p:attrName>ppt_x</p:attrName>
                                        </p:attrNameLst>
                                      </p:cBhvr>
                                      <p:tavLst>
                                        <p:tav tm="0">
                                          <p:val>
                                            <p:fltVal val="0.5"/>
                                          </p:val>
                                        </p:tav>
                                        <p:tav tm="100000">
                                          <p:val>
                                            <p:strVal val="#ppt_x"/>
                                          </p:val>
                                        </p:tav>
                                      </p:tavLst>
                                    </p:anim>
                                    <p:anim calcmode="lin" valueType="num">
                                      <p:cBhvr>
                                        <p:cTn id="105" dur="500" fill="hold"/>
                                        <p:tgtEl>
                                          <p:spTgt spid="14"/>
                                        </p:tgtEl>
                                        <p:attrNameLst>
                                          <p:attrName>ppt_y</p:attrName>
                                        </p:attrNameLst>
                                      </p:cBhvr>
                                      <p:tavLst>
                                        <p:tav tm="0">
                                          <p:val>
                                            <p:fltVal val="0.5"/>
                                          </p:val>
                                        </p:tav>
                                        <p:tav tm="100000">
                                          <p:val>
                                            <p:strVal val="#ppt_y"/>
                                          </p:val>
                                        </p:tav>
                                      </p:tavLst>
                                    </p:anim>
                                  </p:childTnLst>
                                </p:cTn>
                              </p:par>
                            </p:childTnLst>
                          </p:cTn>
                        </p:par>
                        <p:par>
                          <p:cTn id="106" fill="hold">
                            <p:stCondLst>
                              <p:cond delay="7250"/>
                            </p:stCondLst>
                            <p:childTnLst>
                              <p:par>
                                <p:cTn id="107" presetID="53" presetClass="entr" presetSubtype="16" fill="hold" grpId="0" nodeType="afterEffect">
                                  <p:stCondLst>
                                    <p:cond delay="0"/>
                                  </p:stCondLst>
                                  <p:childTnLst>
                                    <p:set>
                                      <p:cBhvr>
                                        <p:cTn id="108" dur="1" fill="hold">
                                          <p:stCondLst>
                                            <p:cond delay="0"/>
                                          </p:stCondLst>
                                        </p:cTn>
                                        <p:tgtEl>
                                          <p:spTgt spid="59"/>
                                        </p:tgtEl>
                                        <p:attrNameLst>
                                          <p:attrName>style.visibility</p:attrName>
                                        </p:attrNameLst>
                                      </p:cBhvr>
                                      <p:to>
                                        <p:strVal val="visible"/>
                                      </p:to>
                                    </p:set>
                                    <p:anim calcmode="lin" valueType="num">
                                      <p:cBhvr>
                                        <p:cTn id="109" dur="500" fill="hold"/>
                                        <p:tgtEl>
                                          <p:spTgt spid="59"/>
                                        </p:tgtEl>
                                        <p:attrNameLst>
                                          <p:attrName>ppt_w</p:attrName>
                                        </p:attrNameLst>
                                      </p:cBhvr>
                                      <p:tavLst>
                                        <p:tav tm="0">
                                          <p:val>
                                            <p:fltVal val="0"/>
                                          </p:val>
                                        </p:tav>
                                        <p:tav tm="100000">
                                          <p:val>
                                            <p:strVal val="#ppt_w"/>
                                          </p:val>
                                        </p:tav>
                                      </p:tavLst>
                                    </p:anim>
                                    <p:anim calcmode="lin" valueType="num">
                                      <p:cBhvr>
                                        <p:cTn id="110" dur="500" fill="hold"/>
                                        <p:tgtEl>
                                          <p:spTgt spid="59"/>
                                        </p:tgtEl>
                                        <p:attrNameLst>
                                          <p:attrName>ppt_h</p:attrName>
                                        </p:attrNameLst>
                                      </p:cBhvr>
                                      <p:tavLst>
                                        <p:tav tm="0">
                                          <p:val>
                                            <p:fltVal val="0"/>
                                          </p:val>
                                        </p:tav>
                                        <p:tav tm="100000">
                                          <p:val>
                                            <p:strVal val="#ppt_h"/>
                                          </p:val>
                                        </p:tav>
                                      </p:tavLst>
                                    </p:anim>
                                    <p:animEffect transition="in" filter="fade">
                                      <p:cBhvr>
                                        <p:cTn id="111" dur="500"/>
                                        <p:tgtEl>
                                          <p:spTgt spid="59"/>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118"/>
                                        </p:tgtEl>
                                        <p:attrNameLst>
                                          <p:attrName>style.visibility</p:attrName>
                                        </p:attrNameLst>
                                      </p:cBhvr>
                                      <p:to>
                                        <p:strVal val="visible"/>
                                      </p:to>
                                    </p:set>
                                    <p:anim calcmode="lin" valueType="num">
                                      <p:cBhvr>
                                        <p:cTn id="114" dur="500" fill="hold"/>
                                        <p:tgtEl>
                                          <p:spTgt spid="118"/>
                                        </p:tgtEl>
                                        <p:attrNameLst>
                                          <p:attrName>ppt_w</p:attrName>
                                        </p:attrNameLst>
                                      </p:cBhvr>
                                      <p:tavLst>
                                        <p:tav tm="0">
                                          <p:val>
                                            <p:fltVal val="0"/>
                                          </p:val>
                                        </p:tav>
                                        <p:tav tm="100000">
                                          <p:val>
                                            <p:strVal val="#ppt_w"/>
                                          </p:val>
                                        </p:tav>
                                      </p:tavLst>
                                    </p:anim>
                                    <p:anim calcmode="lin" valueType="num">
                                      <p:cBhvr>
                                        <p:cTn id="115" dur="500" fill="hold"/>
                                        <p:tgtEl>
                                          <p:spTgt spid="118"/>
                                        </p:tgtEl>
                                        <p:attrNameLst>
                                          <p:attrName>ppt_h</p:attrName>
                                        </p:attrNameLst>
                                      </p:cBhvr>
                                      <p:tavLst>
                                        <p:tav tm="0">
                                          <p:val>
                                            <p:fltVal val="0"/>
                                          </p:val>
                                        </p:tav>
                                        <p:tav tm="100000">
                                          <p:val>
                                            <p:strVal val="#ppt_h"/>
                                          </p:val>
                                        </p:tav>
                                      </p:tavLst>
                                    </p:anim>
                                    <p:animEffect transition="in" filter="fade">
                                      <p:cBhvr>
                                        <p:cTn id="116" dur="500"/>
                                        <p:tgtEl>
                                          <p:spTgt spid="118"/>
                                        </p:tgtEl>
                                      </p:cBhvr>
                                    </p:animEffect>
                                  </p:childTnLst>
                                </p:cTn>
                              </p:par>
                            </p:childTnLst>
                          </p:cTn>
                        </p:par>
                        <p:par>
                          <p:cTn id="117" fill="hold">
                            <p:stCondLst>
                              <p:cond delay="7750"/>
                            </p:stCondLst>
                            <p:childTnLst>
                              <p:par>
                                <p:cTn id="118" presetID="53" presetClass="entr" presetSubtype="16" fill="hold" grpId="0" nodeType="afterEffect">
                                  <p:stCondLst>
                                    <p:cond delay="0"/>
                                  </p:stCondLst>
                                  <p:childTnLst>
                                    <p:set>
                                      <p:cBhvr>
                                        <p:cTn id="119" dur="1" fill="hold">
                                          <p:stCondLst>
                                            <p:cond delay="0"/>
                                          </p:stCondLst>
                                        </p:cTn>
                                        <p:tgtEl>
                                          <p:spTgt spid="60"/>
                                        </p:tgtEl>
                                        <p:attrNameLst>
                                          <p:attrName>style.visibility</p:attrName>
                                        </p:attrNameLst>
                                      </p:cBhvr>
                                      <p:to>
                                        <p:strVal val="visible"/>
                                      </p:to>
                                    </p:set>
                                    <p:anim calcmode="lin" valueType="num">
                                      <p:cBhvr>
                                        <p:cTn id="120" dur="500" fill="hold"/>
                                        <p:tgtEl>
                                          <p:spTgt spid="60"/>
                                        </p:tgtEl>
                                        <p:attrNameLst>
                                          <p:attrName>ppt_w</p:attrName>
                                        </p:attrNameLst>
                                      </p:cBhvr>
                                      <p:tavLst>
                                        <p:tav tm="0">
                                          <p:val>
                                            <p:fltVal val="0"/>
                                          </p:val>
                                        </p:tav>
                                        <p:tav tm="100000">
                                          <p:val>
                                            <p:strVal val="#ppt_w"/>
                                          </p:val>
                                        </p:tav>
                                      </p:tavLst>
                                    </p:anim>
                                    <p:anim calcmode="lin" valueType="num">
                                      <p:cBhvr>
                                        <p:cTn id="121" dur="500" fill="hold"/>
                                        <p:tgtEl>
                                          <p:spTgt spid="60"/>
                                        </p:tgtEl>
                                        <p:attrNameLst>
                                          <p:attrName>ppt_h</p:attrName>
                                        </p:attrNameLst>
                                      </p:cBhvr>
                                      <p:tavLst>
                                        <p:tav tm="0">
                                          <p:val>
                                            <p:fltVal val="0"/>
                                          </p:val>
                                        </p:tav>
                                        <p:tav tm="100000">
                                          <p:val>
                                            <p:strVal val="#ppt_h"/>
                                          </p:val>
                                        </p:tav>
                                      </p:tavLst>
                                    </p:anim>
                                    <p:animEffect transition="in" filter="fade">
                                      <p:cBhvr>
                                        <p:cTn id="122" dur="500"/>
                                        <p:tgtEl>
                                          <p:spTgt spid="60"/>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120"/>
                                        </p:tgtEl>
                                        <p:attrNameLst>
                                          <p:attrName>style.visibility</p:attrName>
                                        </p:attrNameLst>
                                      </p:cBhvr>
                                      <p:to>
                                        <p:strVal val="visible"/>
                                      </p:to>
                                    </p:set>
                                    <p:anim calcmode="lin" valueType="num">
                                      <p:cBhvr>
                                        <p:cTn id="125" dur="500" fill="hold"/>
                                        <p:tgtEl>
                                          <p:spTgt spid="120"/>
                                        </p:tgtEl>
                                        <p:attrNameLst>
                                          <p:attrName>ppt_w</p:attrName>
                                        </p:attrNameLst>
                                      </p:cBhvr>
                                      <p:tavLst>
                                        <p:tav tm="0">
                                          <p:val>
                                            <p:fltVal val="0"/>
                                          </p:val>
                                        </p:tav>
                                        <p:tav tm="100000">
                                          <p:val>
                                            <p:strVal val="#ppt_w"/>
                                          </p:val>
                                        </p:tav>
                                      </p:tavLst>
                                    </p:anim>
                                    <p:anim calcmode="lin" valueType="num">
                                      <p:cBhvr>
                                        <p:cTn id="126" dur="500" fill="hold"/>
                                        <p:tgtEl>
                                          <p:spTgt spid="120"/>
                                        </p:tgtEl>
                                        <p:attrNameLst>
                                          <p:attrName>ppt_h</p:attrName>
                                        </p:attrNameLst>
                                      </p:cBhvr>
                                      <p:tavLst>
                                        <p:tav tm="0">
                                          <p:val>
                                            <p:fltVal val="0"/>
                                          </p:val>
                                        </p:tav>
                                        <p:tav tm="100000">
                                          <p:val>
                                            <p:strVal val="#ppt_h"/>
                                          </p:val>
                                        </p:tav>
                                      </p:tavLst>
                                    </p:anim>
                                    <p:animEffect transition="in" filter="fade">
                                      <p:cBhvr>
                                        <p:cTn id="127" dur="500"/>
                                        <p:tgtEl>
                                          <p:spTgt spid="120"/>
                                        </p:tgtEl>
                                      </p:cBhvr>
                                    </p:animEffect>
                                  </p:childTnLst>
                                </p:cTn>
                              </p:par>
                            </p:childTnLst>
                          </p:cTn>
                        </p:par>
                        <p:par>
                          <p:cTn id="128" fill="hold">
                            <p:stCondLst>
                              <p:cond delay="8250"/>
                            </p:stCondLst>
                            <p:childTnLst>
                              <p:par>
                                <p:cTn id="129" presetID="23" presetClass="entr" presetSubtype="528" fill="hold" grpId="0" nodeType="afterEffect">
                                  <p:stCondLst>
                                    <p:cond delay="0"/>
                                  </p:stCondLst>
                                  <p:childTnLst>
                                    <p:set>
                                      <p:cBhvr>
                                        <p:cTn id="130" dur="1" fill="hold">
                                          <p:stCondLst>
                                            <p:cond delay="0"/>
                                          </p:stCondLst>
                                        </p:cTn>
                                        <p:tgtEl>
                                          <p:spTgt spid="57"/>
                                        </p:tgtEl>
                                        <p:attrNameLst>
                                          <p:attrName>style.visibility</p:attrName>
                                        </p:attrNameLst>
                                      </p:cBhvr>
                                      <p:to>
                                        <p:strVal val="visible"/>
                                      </p:to>
                                    </p:set>
                                    <p:anim calcmode="lin" valueType="num">
                                      <p:cBhvr>
                                        <p:cTn id="131" dur="500" fill="hold"/>
                                        <p:tgtEl>
                                          <p:spTgt spid="57"/>
                                        </p:tgtEl>
                                        <p:attrNameLst>
                                          <p:attrName>ppt_w</p:attrName>
                                        </p:attrNameLst>
                                      </p:cBhvr>
                                      <p:tavLst>
                                        <p:tav tm="0">
                                          <p:val>
                                            <p:fltVal val="0"/>
                                          </p:val>
                                        </p:tav>
                                        <p:tav tm="100000">
                                          <p:val>
                                            <p:strVal val="#ppt_w"/>
                                          </p:val>
                                        </p:tav>
                                      </p:tavLst>
                                    </p:anim>
                                    <p:anim calcmode="lin" valueType="num">
                                      <p:cBhvr>
                                        <p:cTn id="132" dur="500" fill="hold"/>
                                        <p:tgtEl>
                                          <p:spTgt spid="57"/>
                                        </p:tgtEl>
                                        <p:attrNameLst>
                                          <p:attrName>ppt_h</p:attrName>
                                        </p:attrNameLst>
                                      </p:cBhvr>
                                      <p:tavLst>
                                        <p:tav tm="0">
                                          <p:val>
                                            <p:fltVal val="0"/>
                                          </p:val>
                                        </p:tav>
                                        <p:tav tm="100000">
                                          <p:val>
                                            <p:strVal val="#ppt_h"/>
                                          </p:val>
                                        </p:tav>
                                      </p:tavLst>
                                    </p:anim>
                                    <p:anim calcmode="lin" valueType="num">
                                      <p:cBhvr>
                                        <p:cTn id="133" dur="500" fill="hold"/>
                                        <p:tgtEl>
                                          <p:spTgt spid="57"/>
                                        </p:tgtEl>
                                        <p:attrNameLst>
                                          <p:attrName>ppt_x</p:attrName>
                                        </p:attrNameLst>
                                      </p:cBhvr>
                                      <p:tavLst>
                                        <p:tav tm="0">
                                          <p:val>
                                            <p:fltVal val="0.5"/>
                                          </p:val>
                                        </p:tav>
                                        <p:tav tm="100000">
                                          <p:val>
                                            <p:strVal val="#ppt_x"/>
                                          </p:val>
                                        </p:tav>
                                      </p:tavLst>
                                    </p:anim>
                                    <p:anim calcmode="lin" valueType="num">
                                      <p:cBhvr>
                                        <p:cTn id="134" dur="500" fill="hold"/>
                                        <p:tgtEl>
                                          <p:spTgt spid="57"/>
                                        </p:tgtEl>
                                        <p:attrNameLst>
                                          <p:attrName>ppt_y</p:attrName>
                                        </p:attrNameLst>
                                      </p:cBhvr>
                                      <p:tavLst>
                                        <p:tav tm="0">
                                          <p:val>
                                            <p:fltVal val="0.5"/>
                                          </p:val>
                                        </p:tav>
                                        <p:tav tm="100000">
                                          <p:val>
                                            <p:strVal val="#ppt_y"/>
                                          </p:val>
                                        </p:tav>
                                      </p:tavLst>
                                    </p:anim>
                                  </p:childTnLst>
                                </p:cTn>
                              </p:par>
                            </p:childTnLst>
                          </p:cTn>
                        </p:par>
                        <p:par>
                          <p:cTn id="135" fill="hold">
                            <p:stCondLst>
                              <p:cond delay="8750"/>
                            </p:stCondLst>
                            <p:childTnLst>
                              <p:par>
                                <p:cTn id="136" presetID="53" presetClass="entr" presetSubtype="16" fill="hold" grpId="0" nodeType="afterEffect">
                                  <p:stCondLst>
                                    <p:cond delay="0"/>
                                  </p:stCondLst>
                                  <p:childTnLst>
                                    <p:set>
                                      <p:cBhvr>
                                        <p:cTn id="137" dur="1" fill="hold">
                                          <p:stCondLst>
                                            <p:cond delay="0"/>
                                          </p:stCondLst>
                                        </p:cTn>
                                        <p:tgtEl>
                                          <p:spTgt spid="58"/>
                                        </p:tgtEl>
                                        <p:attrNameLst>
                                          <p:attrName>style.visibility</p:attrName>
                                        </p:attrNameLst>
                                      </p:cBhvr>
                                      <p:to>
                                        <p:strVal val="visible"/>
                                      </p:to>
                                    </p:set>
                                    <p:anim calcmode="lin" valueType="num">
                                      <p:cBhvr>
                                        <p:cTn id="138" dur="500" fill="hold"/>
                                        <p:tgtEl>
                                          <p:spTgt spid="58"/>
                                        </p:tgtEl>
                                        <p:attrNameLst>
                                          <p:attrName>ppt_w</p:attrName>
                                        </p:attrNameLst>
                                      </p:cBhvr>
                                      <p:tavLst>
                                        <p:tav tm="0">
                                          <p:val>
                                            <p:fltVal val="0"/>
                                          </p:val>
                                        </p:tav>
                                        <p:tav tm="100000">
                                          <p:val>
                                            <p:strVal val="#ppt_w"/>
                                          </p:val>
                                        </p:tav>
                                      </p:tavLst>
                                    </p:anim>
                                    <p:anim calcmode="lin" valueType="num">
                                      <p:cBhvr>
                                        <p:cTn id="139" dur="500" fill="hold"/>
                                        <p:tgtEl>
                                          <p:spTgt spid="58"/>
                                        </p:tgtEl>
                                        <p:attrNameLst>
                                          <p:attrName>ppt_h</p:attrName>
                                        </p:attrNameLst>
                                      </p:cBhvr>
                                      <p:tavLst>
                                        <p:tav tm="0">
                                          <p:val>
                                            <p:fltVal val="0"/>
                                          </p:val>
                                        </p:tav>
                                        <p:tav tm="100000">
                                          <p:val>
                                            <p:strVal val="#ppt_h"/>
                                          </p:val>
                                        </p:tav>
                                      </p:tavLst>
                                    </p:anim>
                                    <p:animEffect transition="in" filter="fade">
                                      <p:cBhvr>
                                        <p:cTn id="140" dur="500"/>
                                        <p:tgtEl>
                                          <p:spTgt spid="58"/>
                                        </p:tgtEl>
                                      </p:cBhvr>
                                    </p:animEffect>
                                  </p:childTnLst>
                                </p:cTn>
                              </p:par>
                              <p:par>
                                <p:cTn id="141" presetID="53" presetClass="entr" presetSubtype="16" fill="hold" grpId="0" nodeType="withEffect">
                                  <p:stCondLst>
                                    <p:cond delay="0"/>
                                  </p:stCondLst>
                                  <p:childTnLst>
                                    <p:set>
                                      <p:cBhvr>
                                        <p:cTn id="142" dur="1" fill="hold">
                                          <p:stCondLst>
                                            <p:cond delay="0"/>
                                          </p:stCondLst>
                                        </p:cTn>
                                        <p:tgtEl>
                                          <p:spTgt spid="122"/>
                                        </p:tgtEl>
                                        <p:attrNameLst>
                                          <p:attrName>style.visibility</p:attrName>
                                        </p:attrNameLst>
                                      </p:cBhvr>
                                      <p:to>
                                        <p:strVal val="visible"/>
                                      </p:to>
                                    </p:set>
                                    <p:anim calcmode="lin" valueType="num">
                                      <p:cBhvr>
                                        <p:cTn id="143" dur="500" fill="hold"/>
                                        <p:tgtEl>
                                          <p:spTgt spid="122"/>
                                        </p:tgtEl>
                                        <p:attrNameLst>
                                          <p:attrName>ppt_w</p:attrName>
                                        </p:attrNameLst>
                                      </p:cBhvr>
                                      <p:tavLst>
                                        <p:tav tm="0">
                                          <p:val>
                                            <p:fltVal val="0"/>
                                          </p:val>
                                        </p:tav>
                                        <p:tav tm="100000">
                                          <p:val>
                                            <p:strVal val="#ppt_w"/>
                                          </p:val>
                                        </p:tav>
                                      </p:tavLst>
                                    </p:anim>
                                    <p:anim calcmode="lin" valueType="num">
                                      <p:cBhvr>
                                        <p:cTn id="144" dur="500" fill="hold"/>
                                        <p:tgtEl>
                                          <p:spTgt spid="122"/>
                                        </p:tgtEl>
                                        <p:attrNameLst>
                                          <p:attrName>ppt_h</p:attrName>
                                        </p:attrNameLst>
                                      </p:cBhvr>
                                      <p:tavLst>
                                        <p:tav tm="0">
                                          <p:val>
                                            <p:fltVal val="0"/>
                                          </p:val>
                                        </p:tav>
                                        <p:tav tm="100000">
                                          <p:val>
                                            <p:strVal val="#ppt_h"/>
                                          </p:val>
                                        </p:tav>
                                      </p:tavLst>
                                    </p:anim>
                                    <p:animEffect transition="in" filter="fade">
                                      <p:cBhvr>
                                        <p:cTn id="145" dur="500"/>
                                        <p:tgtEl>
                                          <p:spTgt spid="122"/>
                                        </p:tgtEl>
                                      </p:cBhvr>
                                    </p:animEffect>
                                  </p:childTnLst>
                                </p:cTn>
                              </p:par>
                            </p:childTnLst>
                          </p:cTn>
                        </p:par>
                        <p:par>
                          <p:cTn id="146" fill="hold">
                            <p:stCondLst>
                              <p:cond delay="9250"/>
                            </p:stCondLst>
                            <p:childTnLst>
                              <p:par>
                                <p:cTn id="147" presetID="23" presetClass="entr" presetSubtype="36" fill="hold" grpId="0" nodeType="afterEffect">
                                  <p:stCondLst>
                                    <p:cond delay="0"/>
                                  </p:stCondLst>
                                  <p:childTnLst>
                                    <p:set>
                                      <p:cBhvr>
                                        <p:cTn id="148" dur="1" fill="hold">
                                          <p:stCondLst>
                                            <p:cond delay="0"/>
                                          </p:stCondLst>
                                        </p:cTn>
                                        <p:tgtEl>
                                          <p:spTgt spid="55"/>
                                        </p:tgtEl>
                                        <p:attrNameLst>
                                          <p:attrName>style.visibility</p:attrName>
                                        </p:attrNameLst>
                                      </p:cBhvr>
                                      <p:to>
                                        <p:strVal val="visible"/>
                                      </p:to>
                                    </p:set>
                                    <p:anim calcmode="lin" valueType="num">
                                      <p:cBhvr>
                                        <p:cTn id="149" dur="500" fill="hold"/>
                                        <p:tgtEl>
                                          <p:spTgt spid="55"/>
                                        </p:tgtEl>
                                        <p:attrNameLst>
                                          <p:attrName>ppt_w</p:attrName>
                                        </p:attrNameLst>
                                      </p:cBhvr>
                                      <p:tavLst>
                                        <p:tav tm="0">
                                          <p:val>
                                            <p:strVal val="(6*min(max(#ppt_w*#ppt_h,.3),1)-7.4)/-.7*#ppt_w"/>
                                          </p:val>
                                        </p:tav>
                                        <p:tav tm="100000">
                                          <p:val>
                                            <p:strVal val="#ppt_w"/>
                                          </p:val>
                                        </p:tav>
                                      </p:tavLst>
                                    </p:anim>
                                    <p:anim calcmode="lin" valueType="num">
                                      <p:cBhvr>
                                        <p:cTn id="150" dur="500" fill="hold"/>
                                        <p:tgtEl>
                                          <p:spTgt spid="55"/>
                                        </p:tgtEl>
                                        <p:attrNameLst>
                                          <p:attrName>ppt_h</p:attrName>
                                        </p:attrNameLst>
                                      </p:cBhvr>
                                      <p:tavLst>
                                        <p:tav tm="0">
                                          <p:val>
                                            <p:strVal val="(6*min(max(#ppt_w*#ppt_h,.3),1)-7.4)/-.7*#ppt_h"/>
                                          </p:val>
                                        </p:tav>
                                        <p:tav tm="100000">
                                          <p:val>
                                            <p:strVal val="#ppt_h"/>
                                          </p:val>
                                        </p:tav>
                                      </p:tavLst>
                                    </p:anim>
                                    <p:anim calcmode="lin" valueType="num">
                                      <p:cBhvr>
                                        <p:cTn id="151" dur="500" fill="hold"/>
                                        <p:tgtEl>
                                          <p:spTgt spid="55"/>
                                        </p:tgtEl>
                                        <p:attrNameLst>
                                          <p:attrName>ppt_x</p:attrName>
                                        </p:attrNameLst>
                                      </p:cBhvr>
                                      <p:tavLst>
                                        <p:tav tm="0">
                                          <p:val>
                                            <p:fltVal val="0.5"/>
                                          </p:val>
                                        </p:tav>
                                        <p:tav tm="100000">
                                          <p:val>
                                            <p:strVal val="#ppt_x"/>
                                          </p:val>
                                        </p:tav>
                                      </p:tavLst>
                                    </p:anim>
                                    <p:anim calcmode="lin" valueType="num">
                                      <p:cBhvr>
                                        <p:cTn id="152" dur="500" fill="hold"/>
                                        <p:tgtEl>
                                          <p:spTgt spid="55"/>
                                        </p:tgtEl>
                                        <p:attrNameLst>
                                          <p:attrName>ppt_y</p:attrName>
                                        </p:attrNameLst>
                                      </p:cBhvr>
                                      <p:tavLst>
                                        <p:tav tm="0">
                                          <p:val>
                                            <p:strVal val="1+(6*min(max(#ppt_w*#ppt_h,.3),1)-7.4)/-.7*#ppt_h/2"/>
                                          </p:val>
                                        </p:tav>
                                        <p:tav tm="100000">
                                          <p:val>
                                            <p:strVal val="#ppt_y"/>
                                          </p:val>
                                        </p:tav>
                                      </p:tavLst>
                                    </p:anim>
                                  </p:childTnLst>
                                </p:cTn>
                              </p:par>
                            </p:childTnLst>
                          </p:cTn>
                        </p:par>
                        <p:par>
                          <p:cTn id="153" fill="hold">
                            <p:stCondLst>
                              <p:cond delay="9750"/>
                            </p:stCondLst>
                            <p:childTnLst>
                              <p:par>
                                <p:cTn id="154" presetID="22" presetClass="entr" presetSubtype="8" fill="hold" nodeType="afterEffect">
                                  <p:stCondLst>
                                    <p:cond delay="0"/>
                                  </p:stCondLst>
                                  <p:childTnLst>
                                    <p:set>
                                      <p:cBhvr>
                                        <p:cTn id="155" dur="1" fill="hold">
                                          <p:stCondLst>
                                            <p:cond delay="0"/>
                                          </p:stCondLst>
                                        </p:cTn>
                                        <p:tgtEl>
                                          <p:spTgt spid="61"/>
                                        </p:tgtEl>
                                        <p:attrNameLst>
                                          <p:attrName>style.visibility</p:attrName>
                                        </p:attrNameLst>
                                      </p:cBhvr>
                                      <p:to>
                                        <p:strVal val="visible"/>
                                      </p:to>
                                    </p:set>
                                    <p:animEffect transition="in" filter="wipe(left)">
                                      <p:cBhvr>
                                        <p:cTn id="15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57" grpId="0" animBg="1"/>
      <p:bldP spid="58" grpId="0" animBg="1"/>
      <p:bldP spid="59" grpId="0" animBg="1"/>
      <p:bldP spid="60" grpId="0" animBg="1"/>
      <p:bldP spid="63" grpId="0" animBg="1"/>
      <p:bldP spid="68" grpId="0" animBg="1"/>
      <p:bldP spid="71" grpId="0" animBg="1"/>
      <p:bldP spid="72" grpId="0" animBg="1"/>
      <p:bldP spid="88" grpId="0" animBg="1"/>
      <p:bldP spid="94" grpId="0" animBg="1"/>
      <p:bldP spid="113" grpId="0" animBg="1"/>
      <p:bldP spid="116" grpId="0" animBg="1"/>
      <p:bldP spid="117" grpId="0" animBg="1"/>
      <p:bldP spid="118" grpId="0" animBg="1"/>
      <p:bldP spid="120" grpId="0" animBg="1"/>
      <p:bldP spid="121" grpId="0" animBg="1"/>
      <p:bldP spid="122" grpId="0" animBg="1"/>
      <p:bldP spid="5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4392B6A6-0F1A-AC46-A747-476B33855A0D}"/>
              </a:ext>
            </a:extLst>
          </p:cNvPr>
          <p:cNvGrpSpPr/>
          <p:nvPr/>
        </p:nvGrpSpPr>
        <p:grpSpPr>
          <a:xfrm>
            <a:off x="7205133" y="2068763"/>
            <a:ext cx="1238251" cy="1371601"/>
            <a:chOff x="5403850" y="2404837"/>
            <a:chExt cx="928688" cy="1028701"/>
          </a:xfrm>
          <a:effectLst>
            <a:outerShdw blurRad="50800" dist="38100" dir="2700000" algn="tl" rotWithShape="0">
              <a:prstClr val="black">
                <a:alpha val="40000"/>
              </a:prstClr>
            </a:outerShdw>
          </a:effectLst>
        </p:grpSpPr>
        <p:sp>
          <p:nvSpPr>
            <p:cNvPr id="57" name="Freeform 22">
              <a:extLst>
                <a:ext uri="{FF2B5EF4-FFF2-40B4-BE49-F238E27FC236}">
                  <a16:creationId xmlns:a16="http://schemas.microsoft.com/office/drawing/2014/main" id="{1056D143-B659-154E-BBC1-6344689C5F2E}"/>
                </a:ext>
              </a:extLst>
            </p:cNvPr>
            <p:cNvSpPr>
              <a:spLocks/>
            </p:cNvSpPr>
            <p:nvPr/>
          </p:nvSpPr>
          <p:spPr bwMode="auto">
            <a:xfrm rot="5400000">
              <a:off x="5715794" y="2816793"/>
              <a:ext cx="515938" cy="717550"/>
            </a:xfrm>
            <a:custGeom>
              <a:avLst/>
              <a:gdLst/>
              <a:ahLst/>
              <a:cxnLst>
                <a:cxn ang="0">
                  <a:pos x="0" y="322"/>
                </a:cxn>
                <a:cxn ang="0">
                  <a:pos x="0" y="0"/>
                </a:cxn>
                <a:cxn ang="0">
                  <a:pos x="325" y="199"/>
                </a:cxn>
                <a:cxn ang="0">
                  <a:pos x="325" y="452"/>
                </a:cxn>
                <a:cxn ang="0">
                  <a:pos x="0" y="322"/>
                </a:cxn>
              </a:cxnLst>
              <a:rect l="0" t="0" r="r" b="b"/>
              <a:pathLst>
                <a:path w="325" h="452">
                  <a:moveTo>
                    <a:pt x="0" y="322"/>
                  </a:moveTo>
                  <a:lnTo>
                    <a:pt x="0" y="0"/>
                  </a:lnTo>
                  <a:lnTo>
                    <a:pt x="325" y="199"/>
                  </a:lnTo>
                  <a:lnTo>
                    <a:pt x="325" y="452"/>
                  </a:lnTo>
                  <a:lnTo>
                    <a:pt x="0" y="322"/>
                  </a:lnTo>
                  <a:close/>
                </a:path>
              </a:pathLst>
            </a:custGeom>
            <a:solidFill>
              <a:srgbClr val="515C6E"/>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8" name="Freeform 23">
              <a:extLst>
                <a:ext uri="{FF2B5EF4-FFF2-40B4-BE49-F238E27FC236}">
                  <a16:creationId xmlns:a16="http://schemas.microsoft.com/office/drawing/2014/main" id="{0C4CD213-6F90-354C-86F7-086C34DCBA66}"/>
                </a:ext>
              </a:extLst>
            </p:cNvPr>
            <p:cNvSpPr>
              <a:spLocks/>
            </p:cNvSpPr>
            <p:nvPr/>
          </p:nvSpPr>
          <p:spPr bwMode="auto">
            <a:xfrm rot="5400000">
              <a:off x="5098257" y="2710431"/>
              <a:ext cx="1028700" cy="417513"/>
            </a:xfrm>
            <a:custGeom>
              <a:avLst/>
              <a:gdLst/>
              <a:ahLst/>
              <a:cxnLst>
                <a:cxn ang="0">
                  <a:pos x="323" y="263"/>
                </a:cxn>
                <a:cxn ang="0">
                  <a:pos x="0" y="128"/>
                </a:cxn>
                <a:cxn ang="0">
                  <a:pos x="323" y="0"/>
                </a:cxn>
                <a:cxn ang="0">
                  <a:pos x="648" y="130"/>
                </a:cxn>
                <a:cxn ang="0">
                  <a:pos x="323" y="263"/>
                </a:cxn>
              </a:cxnLst>
              <a:rect l="0" t="0" r="r" b="b"/>
              <a:pathLst>
                <a:path w="648" h="263">
                  <a:moveTo>
                    <a:pt x="323" y="263"/>
                  </a:moveTo>
                  <a:lnTo>
                    <a:pt x="0" y="128"/>
                  </a:lnTo>
                  <a:lnTo>
                    <a:pt x="323" y="0"/>
                  </a:lnTo>
                  <a:lnTo>
                    <a:pt x="648" y="130"/>
                  </a:lnTo>
                  <a:lnTo>
                    <a:pt x="323" y="263"/>
                  </a:lnTo>
                  <a:close/>
                </a:path>
              </a:pathLst>
            </a:custGeom>
            <a:solidFill>
              <a:srgbClr val="15203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2" name="Freeform 24">
              <a:extLst>
                <a:ext uri="{FF2B5EF4-FFF2-40B4-BE49-F238E27FC236}">
                  <a16:creationId xmlns:a16="http://schemas.microsoft.com/office/drawing/2014/main" id="{9B2641DE-272C-E141-8048-31388736D18D}"/>
                </a:ext>
              </a:extLst>
            </p:cNvPr>
            <p:cNvSpPr>
              <a:spLocks/>
            </p:cNvSpPr>
            <p:nvPr/>
          </p:nvSpPr>
          <p:spPr bwMode="auto">
            <a:xfrm rot="5400000">
              <a:off x="5718969" y="2304031"/>
              <a:ext cx="512763" cy="714375"/>
            </a:xfrm>
            <a:custGeom>
              <a:avLst/>
              <a:gdLst/>
              <a:ahLst/>
              <a:cxnLst>
                <a:cxn ang="0">
                  <a:pos x="323" y="322"/>
                </a:cxn>
                <a:cxn ang="0">
                  <a:pos x="0" y="450"/>
                </a:cxn>
                <a:cxn ang="0">
                  <a:pos x="0" y="192"/>
                </a:cxn>
                <a:cxn ang="0">
                  <a:pos x="323" y="0"/>
                </a:cxn>
                <a:cxn ang="0">
                  <a:pos x="323" y="322"/>
                </a:cxn>
              </a:cxnLst>
              <a:rect l="0" t="0" r="r" b="b"/>
              <a:pathLst>
                <a:path w="323" h="450">
                  <a:moveTo>
                    <a:pt x="323" y="322"/>
                  </a:moveTo>
                  <a:lnTo>
                    <a:pt x="0" y="450"/>
                  </a:lnTo>
                  <a:lnTo>
                    <a:pt x="0" y="192"/>
                  </a:lnTo>
                  <a:lnTo>
                    <a:pt x="323" y="0"/>
                  </a:lnTo>
                  <a:lnTo>
                    <a:pt x="323" y="322"/>
                  </a:lnTo>
                  <a:close/>
                </a:path>
              </a:pathLst>
            </a:custGeom>
            <a:solidFill>
              <a:srgbClr val="333E50"/>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83" name="Group 82">
            <a:extLst>
              <a:ext uri="{FF2B5EF4-FFF2-40B4-BE49-F238E27FC236}">
                <a16:creationId xmlns:a16="http://schemas.microsoft.com/office/drawing/2014/main" id="{6D73678D-7753-3C40-8642-3E96294D99A3}"/>
              </a:ext>
            </a:extLst>
          </p:cNvPr>
          <p:cNvGrpSpPr/>
          <p:nvPr/>
        </p:nvGrpSpPr>
        <p:grpSpPr>
          <a:xfrm>
            <a:off x="6432550" y="1658130"/>
            <a:ext cx="1073151" cy="2163233"/>
            <a:chOff x="4824412" y="2096862"/>
            <a:chExt cx="804863" cy="1622425"/>
          </a:xfrm>
          <a:effectLst>
            <a:outerShdw blurRad="50800" dist="38100" dir="2700000" algn="tl" rotWithShape="0">
              <a:prstClr val="black">
                <a:alpha val="40000"/>
              </a:prstClr>
            </a:outerShdw>
          </a:effectLst>
        </p:grpSpPr>
        <p:sp>
          <p:nvSpPr>
            <p:cNvPr id="84" name="Freeform 25">
              <a:extLst>
                <a:ext uri="{FF2B5EF4-FFF2-40B4-BE49-F238E27FC236}">
                  <a16:creationId xmlns:a16="http://schemas.microsoft.com/office/drawing/2014/main" id="{034D3FD3-6395-CA4A-B77A-C17EC7DEEAEE}"/>
                </a:ext>
              </a:extLst>
            </p:cNvPr>
            <p:cNvSpPr>
              <a:spLocks/>
            </p:cNvSpPr>
            <p:nvPr/>
          </p:nvSpPr>
          <p:spPr bwMode="auto">
            <a:xfrm rot="5400000">
              <a:off x="4893469" y="2181794"/>
              <a:ext cx="820738" cy="650875"/>
            </a:xfrm>
            <a:custGeom>
              <a:avLst/>
              <a:gdLst/>
              <a:ahLst/>
              <a:cxnLst>
                <a:cxn ang="0">
                  <a:pos x="0" y="410"/>
                </a:cxn>
                <a:cxn ang="0">
                  <a:pos x="0" y="147"/>
                </a:cxn>
                <a:cxn ang="0">
                  <a:pos x="517" y="0"/>
                </a:cxn>
                <a:cxn ang="0">
                  <a:pos x="517" y="336"/>
                </a:cxn>
                <a:cxn ang="0">
                  <a:pos x="0" y="410"/>
                </a:cxn>
              </a:cxnLst>
              <a:rect l="0" t="0" r="r" b="b"/>
              <a:pathLst>
                <a:path w="517" h="410">
                  <a:moveTo>
                    <a:pt x="0" y="410"/>
                  </a:moveTo>
                  <a:lnTo>
                    <a:pt x="0" y="147"/>
                  </a:lnTo>
                  <a:lnTo>
                    <a:pt x="517" y="0"/>
                  </a:lnTo>
                  <a:lnTo>
                    <a:pt x="517" y="336"/>
                  </a:lnTo>
                  <a:lnTo>
                    <a:pt x="0" y="410"/>
                  </a:lnTo>
                  <a:close/>
                </a:path>
              </a:pathLst>
            </a:custGeom>
            <a:solidFill>
              <a:srgbClr val="44546B"/>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 name="Freeform 26">
              <a:extLst>
                <a:ext uri="{FF2B5EF4-FFF2-40B4-BE49-F238E27FC236}">
                  <a16:creationId xmlns:a16="http://schemas.microsoft.com/office/drawing/2014/main" id="{BA0B40AF-4DCD-8C40-835B-050B10DCCCFB}"/>
                </a:ext>
              </a:extLst>
            </p:cNvPr>
            <p:cNvSpPr>
              <a:spLocks/>
            </p:cNvSpPr>
            <p:nvPr/>
          </p:nvSpPr>
          <p:spPr bwMode="auto">
            <a:xfrm rot="5400000">
              <a:off x="4897437" y="2987449"/>
              <a:ext cx="801688" cy="661988"/>
            </a:xfrm>
            <a:custGeom>
              <a:avLst/>
              <a:gdLst/>
              <a:ahLst/>
              <a:cxnLst>
                <a:cxn ang="0">
                  <a:pos x="505" y="417"/>
                </a:cxn>
                <a:cxn ang="0">
                  <a:pos x="0" y="336"/>
                </a:cxn>
                <a:cxn ang="0">
                  <a:pos x="0" y="0"/>
                </a:cxn>
                <a:cxn ang="0">
                  <a:pos x="503" y="149"/>
                </a:cxn>
                <a:cxn ang="0">
                  <a:pos x="505" y="417"/>
                </a:cxn>
                <a:cxn ang="0">
                  <a:pos x="505" y="417"/>
                </a:cxn>
              </a:cxnLst>
              <a:rect l="0" t="0" r="r" b="b"/>
              <a:pathLst>
                <a:path w="505" h="417">
                  <a:moveTo>
                    <a:pt x="505" y="417"/>
                  </a:moveTo>
                  <a:lnTo>
                    <a:pt x="0" y="336"/>
                  </a:lnTo>
                  <a:lnTo>
                    <a:pt x="0" y="0"/>
                  </a:lnTo>
                  <a:lnTo>
                    <a:pt x="503" y="149"/>
                  </a:lnTo>
                  <a:lnTo>
                    <a:pt x="505" y="417"/>
                  </a:lnTo>
                  <a:lnTo>
                    <a:pt x="505" y="417"/>
                  </a:lnTo>
                  <a:close/>
                </a:path>
              </a:pathLst>
            </a:custGeom>
            <a:solidFill>
              <a:srgbClr val="62728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3" name="Freeform 27">
              <a:extLst>
                <a:ext uri="{FF2B5EF4-FFF2-40B4-BE49-F238E27FC236}">
                  <a16:creationId xmlns:a16="http://schemas.microsoft.com/office/drawing/2014/main" id="{BC3E7D79-CDEE-ED40-8795-7221990AF84D}"/>
                </a:ext>
              </a:extLst>
            </p:cNvPr>
            <p:cNvSpPr>
              <a:spLocks/>
            </p:cNvSpPr>
            <p:nvPr/>
          </p:nvSpPr>
          <p:spPr bwMode="auto">
            <a:xfrm rot="5400000">
              <a:off x="4148931" y="2772343"/>
              <a:ext cx="1622425" cy="271463"/>
            </a:xfrm>
            <a:custGeom>
              <a:avLst/>
              <a:gdLst/>
              <a:ahLst/>
              <a:cxnLst>
                <a:cxn ang="0">
                  <a:pos x="517" y="0"/>
                </a:cxn>
                <a:cxn ang="0">
                  <a:pos x="1022" y="81"/>
                </a:cxn>
                <a:cxn ang="0">
                  <a:pos x="517" y="171"/>
                </a:cxn>
                <a:cxn ang="0">
                  <a:pos x="0" y="74"/>
                </a:cxn>
                <a:cxn ang="0">
                  <a:pos x="517" y="0"/>
                </a:cxn>
              </a:cxnLst>
              <a:rect l="0" t="0" r="r" b="b"/>
              <a:pathLst>
                <a:path w="1022" h="171">
                  <a:moveTo>
                    <a:pt x="517" y="0"/>
                  </a:moveTo>
                  <a:lnTo>
                    <a:pt x="1022" y="81"/>
                  </a:lnTo>
                  <a:lnTo>
                    <a:pt x="517" y="171"/>
                  </a:lnTo>
                  <a:lnTo>
                    <a:pt x="0" y="74"/>
                  </a:lnTo>
                  <a:lnTo>
                    <a:pt x="517" y="0"/>
                  </a:lnTo>
                  <a:close/>
                </a:path>
              </a:pathLst>
            </a:custGeom>
            <a:solidFill>
              <a:srgbClr val="26364D"/>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94" name="Group 93">
            <a:extLst>
              <a:ext uri="{FF2B5EF4-FFF2-40B4-BE49-F238E27FC236}">
                <a16:creationId xmlns:a16="http://schemas.microsoft.com/office/drawing/2014/main" id="{8ED89F31-22F7-F743-BAAC-8020DE52BCEC}"/>
              </a:ext>
            </a:extLst>
          </p:cNvPr>
          <p:cNvGrpSpPr/>
          <p:nvPr/>
        </p:nvGrpSpPr>
        <p:grpSpPr>
          <a:xfrm>
            <a:off x="3748617" y="2068763"/>
            <a:ext cx="1244601" cy="1371601"/>
            <a:chOff x="2811462" y="2404837"/>
            <a:chExt cx="933451" cy="1028701"/>
          </a:xfrm>
          <a:effectLst>
            <a:outerShdw blurRad="50800" dist="38100" dir="8100000" algn="tr" rotWithShape="0">
              <a:prstClr val="black">
                <a:alpha val="40000"/>
              </a:prstClr>
            </a:outerShdw>
          </a:effectLst>
        </p:grpSpPr>
        <p:sp>
          <p:nvSpPr>
            <p:cNvPr id="95" name="Freeform 28">
              <a:extLst>
                <a:ext uri="{FF2B5EF4-FFF2-40B4-BE49-F238E27FC236}">
                  <a16:creationId xmlns:a16="http://schemas.microsoft.com/office/drawing/2014/main" id="{0C002838-4A7F-2B49-9CB0-C1ECB051A2F3}"/>
                </a:ext>
              </a:extLst>
            </p:cNvPr>
            <p:cNvSpPr>
              <a:spLocks/>
            </p:cNvSpPr>
            <p:nvPr/>
          </p:nvSpPr>
          <p:spPr bwMode="auto">
            <a:xfrm rot="5400000">
              <a:off x="2914650" y="2814412"/>
              <a:ext cx="515938" cy="722313"/>
            </a:xfrm>
            <a:custGeom>
              <a:avLst/>
              <a:gdLst/>
              <a:ahLst/>
              <a:cxnLst>
                <a:cxn ang="0">
                  <a:pos x="0" y="130"/>
                </a:cxn>
                <a:cxn ang="0">
                  <a:pos x="0" y="455"/>
                </a:cxn>
                <a:cxn ang="0">
                  <a:pos x="325" y="253"/>
                </a:cxn>
                <a:cxn ang="0">
                  <a:pos x="325" y="0"/>
                </a:cxn>
                <a:cxn ang="0">
                  <a:pos x="0" y="130"/>
                </a:cxn>
              </a:cxnLst>
              <a:rect l="0" t="0" r="r" b="b"/>
              <a:pathLst>
                <a:path w="325" h="455">
                  <a:moveTo>
                    <a:pt x="0" y="130"/>
                  </a:moveTo>
                  <a:lnTo>
                    <a:pt x="0" y="455"/>
                  </a:lnTo>
                  <a:lnTo>
                    <a:pt x="325" y="253"/>
                  </a:lnTo>
                  <a:lnTo>
                    <a:pt x="325" y="0"/>
                  </a:lnTo>
                  <a:lnTo>
                    <a:pt x="0" y="130"/>
                  </a:lnTo>
                  <a:close/>
                </a:path>
              </a:pathLst>
            </a:custGeom>
            <a:solidFill>
              <a:srgbClr val="FF524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6" name="Freeform 29">
              <a:extLst>
                <a:ext uri="{FF2B5EF4-FFF2-40B4-BE49-F238E27FC236}">
                  <a16:creationId xmlns:a16="http://schemas.microsoft.com/office/drawing/2014/main" id="{082FA074-FBA6-0E44-8D06-416A3743498E}"/>
                </a:ext>
              </a:extLst>
            </p:cNvPr>
            <p:cNvSpPr>
              <a:spLocks/>
            </p:cNvSpPr>
            <p:nvPr/>
          </p:nvSpPr>
          <p:spPr bwMode="auto">
            <a:xfrm rot="5400000">
              <a:off x="3021807" y="2710431"/>
              <a:ext cx="1028700" cy="417513"/>
            </a:xfrm>
            <a:custGeom>
              <a:avLst/>
              <a:gdLst/>
              <a:ahLst/>
              <a:cxnLst>
                <a:cxn ang="0">
                  <a:pos x="323" y="0"/>
                </a:cxn>
                <a:cxn ang="0">
                  <a:pos x="0" y="135"/>
                </a:cxn>
                <a:cxn ang="0">
                  <a:pos x="323" y="263"/>
                </a:cxn>
                <a:cxn ang="0">
                  <a:pos x="648" y="133"/>
                </a:cxn>
                <a:cxn ang="0">
                  <a:pos x="323" y="0"/>
                </a:cxn>
              </a:cxnLst>
              <a:rect l="0" t="0" r="r" b="b"/>
              <a:pathLst>
                <a:path w="648" h="263">
                  <a:moveTo>
                    <a:pt x="323" y="0"/>
                  </a:moveTo>
                  <a:lnTo>
                    <a:pt x="0" y="135"/>
                  </a:lnTo>
                  <a:lnTo>
                    <a:pt x="323" y="263"/>
                  </a:lnTo>
                  <a:lnTo>
                    <a:pt x="648" y="133"/>
                  </a:lnTo>
                  <a:lnTo>
                    <a:pt x="323" y="0"/>
                  </a:lnTo>
                  <a:close/>
                </a:path>
              </a:pathLst>
            </a:custGeom>
            <a:solidFill>
              <a:srgbClr val="C70C00"/>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7" name="Freeform 30">
              <a:extLst>
                <a:ext uri="{FF2B5EF4-FFF2-40B4-BE49-F238E27FC236}">
                  <a16:creationId xmlns:a16="http://schemas.microsoft.com/office/drawing/2014/main" id="{37E9CD1B-5AA4-D748-A618-DA8F3532C38C}"/>
                </a:ext>
              </a:extLst>
            </p:cNvPr>
            <p:cNvSpPr>
              <a:spLocks/>
            </p:cNvSpPr>
            <p:nvPr/>
          </p:nvSpPr>
          <p:spPr bwMode="auto">
            <a:xfrm rot="5400000">
              <a:off x="2914650" y="2301650"/>
              <a:ext cx="512763" cy="719138"/>
            </a:xfrm>
            <a:custGeom>
              <a:avLst/>
              <a:gdLst/>
              <a:ahLst/>
              <a:cxnLst>
                <a:cxn ang="0">
                  <a:pos x="323" y="128"/>
                </a:cxn>
                <a:cxn ang="0">
                  <a:pos x="0" y="0"/>
                </a:cxn>
                <a:cxn ang="0">
                  <a:pos x="0" y="258"/>
                </a:cxn>
                <a:cxn ang="0">
                  <a:pos x="323" y="453"/>
                </a:cxn>
                <a:cxn ang="0">
                  <a:pos x="323" y="128"/>
                </a:cxn>
              </a:cxnLst>
              <a:rect l="0" t="0" r="r" b="b"/>
              <a:pathLst>
                <a:path w="323" h="453">
                  <a:moveTo>
                    <a:pt x="323" y="128"/>
                  </a:moveTo>
                  <a:lnTo>
                    <a:pt x="0" y="0"/>
                  </a:lnTo>
                  <a:lnTo>
                    <a:pt x="0" y="258"/>
                  </a:lnTo>
                  <a:lnTo>
                    <a:pt x="323" y="453"/>
                  </a:lnTo>
                  <a:lnTo>
                    <a:pt x="323" y="128"/>
                  </a:lnTo>
                  <a:close/>
                </a:path>
              </a:pathLst>
            </a:custGeom>
            <a:solidFill>
              <a:srgbClr val="EF3425"/>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98" name="Group 97">
            <a:extLst>
              <a:ext uri="{FF2B5EF4-FFF2-40B4-BE49-F238E27FC236}">
                <a16:creationId xmlns:a16="http://schemas.microsoft.com/office/drawing/2014/main" id="{BD7DD403-E673-A84D-915A-B72DE3E467BD}"/>
              </a:ext>
            </a:extLst>
          </p:cNvPr>
          <p:cNvGrpSpPr/>
          <p:nvPr/>
        </p:nvGrpSpPr>
        <p:grpSpPr>
          <a:xfrm>
            <a:off x="4692650" y="1658130"/>
            <a:ext cx="1073151" cy="2163233"/>
            <a:chOff x="3519487" y="2096862"/>
            <a:chExt cx="804863" cy="1622425"/>
          </a:xfrm>
          <a:effectLst>
            <a:outerShdw blurRad="50800" dist="38100" dir="8100000" algn="tr" rotWithShape="0">
              <a:prstClr val="black">
                <a:alpha val="40000"/>
              </a:prstClr>
            </a:outerShdw>
          </a:effectLst>
        </p:grpSpPr>
        <p:sp>
          <p:nvSpPr>
            <p:cNvPr id="99" name="Freeform 31">
              <a:extLst>
                <a:ext uri="{FF2B5EF4-FFF2-40B4-BE49-F238E27FC236}">
                  <a16:creationId xmlns:a16="http://schemas.microsoft.com/office/drawing/2014/main" id="{B50B18D4-255A-E246-BF53-B9764BF690E2}"/>
                </a:ext>
              </a:extLst>
            </p:cNvPr>
            <p:cNvSpPr>
              <a:spLocks/>
            </p:cNvSpPr>
            <p:nvPr/>
          </p:nvSpPr>
          <p:spPr bwMode="auto">
            <a:xfrm rot="5400000">
              <a:off x="3434557" y="2181794"/>
              <a:ext cx="820738" cy="650875"/>
            </a:xfrm>
            <a:custGeom>
              <a:avLst/>
              <a:gdLst/>
              <a:ahLst/>
              <a:cxnLst>
                <a:cxn ang="0">
                  <a:pos x="0" y="0"/>
                </a:cxn>
                <a:cxn ang="0">
                  <a:pos x="0" y="263"/>
                </a:cxn>
                <a:cxn ang="0">
                  <a:pos x="517" y="410"/>
                </a:cxn>
                <a:cxn ang="0">
                  <a:pos x="517" y="74"/>
                </a:cxn>
                <a:cxn ang="0">
                  <a:pos x="0" y="0"/>
                </a:cxn>
              </a:cxnLst>
              <a:rect l="0" t="0" r="r" b="b"/>
              <a:pathLst>
                <a:path w="517" h="410">
                  <a:moveTo>
                    <a:pt x="0" y="0"/>
                  </a:moveTo>
                  <a:lnTo>
                    <a:pt x="0" y="263"/>
                  </a:lnTo>
                  <a:lnTo>
                    <a:pt x="517" y="410"/>
                  </a:lnTo>
                  <a:lnTo>
                    <a:pt x="517" y="74"/>
                  </a:lnTo>
                  <a:lnTo>
                    <a:pt x="0" y="0"/>
                  </a:lnTo>
                  <a:close/>
                </a:path>
              </a:pathLst>
            </a:custGeom>
            <a:solidFill>
              <a:srgbClr val="8397B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0" name="Freeform 32">
              <a:extLst>
                <a:ext uri="{FF2B5EF4-FFF2-40B4-BE49-F238E27FC236}">
                  <a16:creationId xmlns:a16="http://schemas.microsoft.com/office/drawing/2014/main" id="{AC55473E-410B-274E-965E-5BD8957550DC}"/>
                </a:ext>
              </a:extLst>
            </p:cNvPr>
            <p:cNvSpPr>
              <a:spLocks/>
            </p:cNvSpPr>
            <p:nvPr/>
          </p:nvSpPr>
          <p:spPr bwMode="auto">
            <a:xfrm rot="5400000">
              <a:off x="3449637" y="2987449"/>
              <a:ext cx="801688" cy="661988"/>
            </a:xfrm>
            <a:custGeom>
              <a:avLst/>
              <a:gdLst/>
              <a:ahLst/>
              <a:cxnLst>
                <a:cxn ang="0">
                  <a:pos x="505" y="0"/>
                </a:cxn>
                <a:cxn ang="0">
                  <a:pos x="0" y="81"/>
                </a:cxn>
                <a:cxn ang="0">
                  <a:pos x="0" y="417"/>
                </a:cxn>
                <a:cxn ang="0">
                  <a:pos x="503" y="270"/>
                </a:cxn>
                <a:cxn ang="0">
                  <a:pos x="505" y="0"/>
                </a:cxn>
                <a:cxn ang="0">
                  <a:pos x="505" y="0"/>
                </a:cxn>
              </a:cxnLst>
              <a:rect l="0" t="0" r="r" b="b"/>
              <a:pathLst>
                <a:path w="505" h="417">
                  <a:moveTo>
                    <a:pt x="505" y="0"/>
                  </a:moveTo>
                  <a:lnTo>
                    <a:pt x="0" y="81"/>
                  </a:lnTo>
                  <a:lnTo>
                    <a:pt x="0" y="417"/>
                  </a:lnTo>
                  <a:lnTo>
                    <a:pt x="503" y="270"/>
                  </a:lnTo>
                  <a:lnTo>
                    <a:pt x="505" y="0"/>
                  </a:lnTo>
                  <a:lnTo>
                    <a:pt x="505" y="0"/>
                  </a:lnTo>
                  <a:close/>
                </a:path>
              </a:pathLst>
            </a:custGeom>
            <a:solidFill>
              <a:srgbClr val="A1B5C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1" name="Freeform 33">
              <a:extLst>
                <a:ext uri="{FF2B5EF4-FFF2-40B4-BE49-F238E27FC236}">
                  <a16:creationId xmlns:a16="http://schemas.microsoft.com/office/drawing/2014/main" id="{E7489A60-A4BA-644D-A144-E76F4C525633}"/>
                </a:ext>
              </a:extLst>
            </p:cNvPr>
            <p:cNvSpPr>
              <a:spLocks/>
            </p:cNvSpPr>
            <p:nvPr/>
          </p:nvSpPr>
          <p:spPr bwMode="auto">
            <a:xfrm rot="5400000">
              <a:off x="3377406" y="2772343"/>
              <a:ext cx="1622425" cy="271463"/>
            </a:xfrm>
            <a:custGeom>
              <a:avLst/>
              <a:gdLst/>
              <a:ahLst/>
              <a:cxnLst>
                <a:cxn ang="0">
                  <a:pos x="0" y="97"/>
                </a:cxn>
                <a:cxn ang="0">
                  <a:pos x="517" y="171"/>
                </a:cxn>
                <a:cxn ang="0">
                  <a:pos x="1022" y="90"/>
                </a:cxn>
                <a:cxn ang="0">
                  <a:pos x="517" y="0"/>
                </a:cxn>
                <a:cxn ang="0">
                  <a:pos x="0" y="97"/>
                </a:cxn>
              </a:cxnLst>
              <a:rect l="0" t="0" r="r" b="b"/>
              <a:pathLst>
                <a:path w="1022" h="171">
                  <a:moveTo>
                    <a:pt x="0" y="97"/>
                  </a:moveTo>
                  <a:lnTo>
                    <a:pt x="517" y="171"/>
                  </a:lnTo>
                  <a:lnTo>
                    <a:pt x="1022" y="90"/>
                  </a:lnTo>
                  <a:lnTo>
                    <a:pt x="517" y="0"/>
                  </a:lnTo>
                  <a:lnTo>
                    <a:pt x="0" y="97"/>
                  </a:lnTo>
                  <a:close/>
                </a:path>
              </a:pathLst>
            </a:custGeom>
            <a:solidFill>
              <a:srgbClr val="5B798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50" name="Freeform 49">
            <a:extLst>
              <a:ext uri="{FF2B5EF4-FFF2-40B4-BE49-F238E27FC236}">
                <a16:creationId xmlns:a16="http://schemas.microsoft.com/office/drawing/2014/main" id="{88BD5B2D-EC97-8041-967A-57593EB0F319}"/>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2" name="Group 101">
            <a:extLst>
              <a:ext uri="{FF2B5EF4-FFF2-40B4-BE49-F238E27FC236}">
                <a16:creationId xmlns:a16="http://schemas.microsoft.com/office/drawing/2014/main" id="{E5F68328-43B4-584D-906D-1ABC295C53EC}"/>
              </a:ext>
            </a:extLst>
          </p:cNvPr>
          <p:cNvGrpSpPr/>
          <p:nvPr/>
        </p:nvGrpSpPr>
        <p:grpSpPr>
          <a:xfrm>
            <a:off x="5609168" y="1241145"/>
            <a:ext cx="948267" cy="3014133"/>
            <a:chOff x="4206876" y="1784124"/>
            <a:chExt cx="711200" cy="2260600"/>
          </a:xfrm>
          <a:effectLst>
            <a:outerShdw blurRad="63500" sx="102000" sy="102000" algn="ctr" rotWithShape="0">
              <a:prstClr val="black">
                <a:alpha val="40000"/>
              </a:prstClr>
            </a:outerShdw>
          </a:effectLst>
        </p:grpSpPr>
        <p:sp>
          <p:nvSpPr>
            <p:cNvPr id="103" name="Freeform 34">
              <a:extLst>
                <a:ext uri="{FF2B5EF4-FFF2-40B4-BE49-F238E27FC236}">
                  <a16:creationId xmlns:a16="http://schemas.microsoft.com/office/drawing/2014/main" id="{C94F1A41-89CF-864F-A02C-FC4610939F37}"/>
                </a:ext>
              </a:extLst>
            </p:cNvPr>
            <p:cNvSpPr>
              <a:spLocks/>
            </p:cNvSpPr>
            <p:nvPr/>
          </p:nvSpPr>
          <p:spPr bwMode="auto">
            <a:xfrm rot="5400000">
              <a:off x="3998913" y="3125562"/>
              <a:ext cx="1127125" cy="711200"/>
            </a:xfrm>
            <a:custGeom>
              <a:avLst/>
              <a:gdLst/>
              <a:ahLst/>
              <a:cxnLst>
                <a:cxn ang="0">
                  <a:pos x="0" y="448"/>
                </a:cxn>
                <a:cxn ang="0">
                  <a:pos x="0" y="0"/>
                </a:cxn>
                <a:cxn ang="0">
                  <a:pos x="710" y="78"/>
                </a:cxn>
                <a:cxn ang="0">
                  <a:pos x="710" y="369"/>
                </a:cxn>
                <a:cxn ang="0">
                  <a:pos x="0" y="448"/>
                </a:cxn>
              </a:cxnLst>
              <a:rect l="0" t="0" r="r" b="b"/>
              <a:pathLst>
                <a:path w="710" h="448">
                  <a:moveTo>
                    <a:pt x="0" y="448"/>
                  </a:moveTo>
                  <a:lnTo>
                    <a:pt x="0" y="0"/>
                  </a:lnTo>
                  <a:lnTo>
                    <a:pt x="710" y="78"/>
                  </a:lnTo>
                  <a:lnTo>
                    <a:pt x="710" y="369"/>
                  </a:lnTo>
                  <a:lnTo>
                    <a:pt x="0" y="448"/>
                  </a:lnTo>
                  <a:close/>
                </a:path>
              </a:pathLst>
            </a:custGeom>
            <a:solidFill>
              <a:schemeClr val="accent3">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4" name="Freeform 35">
              <a:extLst>
                <a:ext uri="{FF2B5EF4-FFF2-40B4-BE49-F238E27FC236}">
                  <a16:creationId xmlns:a16="http://schemas.microsoft.com/office/drawing/2014/main" id="{E11E0BE8-A4DD-744A-ABF1-3060E90F091A}"/>
                </a:ext>
              </a:extLst>
            </p:cNvPr>
            <p:cNvSpPr>
              <a:spLocks/>
            </p:cNvSpPr>
            <p:nvPr/>
          </p:nvSpPr>
          <p:spPr bwMode="auto">
            <a:xfrm rot="5400000">
              <a:off x="3995738" y="1995262"/>
              <a:ext cx="1133475" cy="711200"/>
            </a:xfrm>
            <a:custGeom>
              <a:avLst/>
              <a:gdLst/>
              <a:ahLst/>
              <a:cxnLst>
                <a:cxn ang="0">
                  <a:pos x="714" y="0"/>
                </a:cxn>
                <a:cxn ang="0">
                  <a:pos x="714" y="448"/>
                </a:cxn>
                <a:cxn ang="0">
                  <a:pos x="0" y="369"/>
                </a:cxn>
                <a:cxn ang="0">
                  <a:pos x="0" y="83"/>
                </a:cxn>
                <a:cxn ang="0">
                  <a:pos x="714" y="0"/>
                </a:cxn>
              </a:cxnLst>
              <a:rect l="0" t="0" r="r" b="b"/>
              <a:pathLst>
                <a:path w="714" h="448">
                  <a:moveTo>
                    <a:pt x="714" y="0"/>
                  </a:moveTo>
                  <a:lnTo>
                    <a:pt x="714" y="448"/>
                  </a:lnTo>
                  <a:lnTo>
                    <a:pt x="0" y="369"/>
                  </a:lnTo>
                  <a:lnTo>
                    <a:pt x="0" y="83"/>
                  </a:lnTo>
                  <a:lnTo>
                    <a:pt x="714"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05" name="Group 81">
            <a:extLst>
              <a:ext uri="{FF2B5EF4-FFF2-40B4-BE49-F238E27FC236}">
                <a16:creationId xmlns:a16="http://schemas.microsoft.com/office/drawing/2014/main" id="{74EE59DE-D9E9-294B-B4F5-F91AC3DFF9E2}"/>
              </a:ext>
            </a:extLst>
          </p:cNvPr>
          <p:cNvGrpSpPr/>
          <p:nvPr/>
        </p:nvGrpSpPr>
        <p:grpSpPr>
          <a:xfrm flipH="1" flipV="1">
            <a:off x="7258012" y="3897013"/>
            <a:ext cx="1461718" cy="995810"/>
            <a:chOff x="3376482" y="1459073"/>
            <a:chExt cx="455253" cy="221445"/>
          </a:xfrm>
        </p:grpSpPr>
        <p:cxnSp>
          <p:nvCxnSpPr>
            <p:cNvPr id="106" name="Straight Connector 105">
              <a:extLst>
                <a:ext uri="{FF2B5EF4-FFF2-40B4-BE49-F238E27FC236}">
                  <a16:creationId xmlns:a16="http://schemas.microsoft.com/office/drawing/2014/main" id="{021A226F-84D6-4845-AA8E-18C2B0011C69}"/>
                </a:ext>
              </a:extLst>
            </p:cNvPr>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C7AF316-CA29-C449-A8ED-AECA39D050B5}"/>
                </a:ext>
              </a:extLst>
            </p:cNvPr>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6D4036E6-FCF4-AB40-A77D-E8D152D38263}"/>
              </a:ext>
            </a:extLst>
          </p:cNvPr>
          <p:cNvGrpSpPr/>
          <p:nvPr/>
        </p:nvGrpSpPr>
        <p:grpSpPr>
          <a:xfrm>
            <a:off x="9146553" y="1688653"/>
            <a:ext cx="2623176" cy="739977"/>
            <a:chOff x="1879600" y="3087314"/>
            <a:chExt cx="4564985" cy="444397"/>
          </a:xfrm>
        </p:grpSpPr>
        <p:sp>
          <p:nvSpPr>
            <p:cNvPr id="109" name="Text Box 10">
              <a:extLst>
                <a:ext uri="{FF2B5EF4-FFF2-40B4-BE49-F238E27FC236}">
                  <a16:creationId xmlns:a16="http://schemas.microsoft.com/office/drawing/2014/main" id="{BDF73F51-55DC-EA40-B159-6A3A930E5AA1}"/>
                </a:ext>
              </a:extLst>
            </p:cNvPr>
            <p:cNvSpPr txBox="1">
              <a:spLocks noChangeArrowheads="1"/>
            </p:cNvSpPr>
            <p:nvPr/>
          </p:nvSpPr>
          <p:spPr bwMode="auto">
            <a:xfrm>
              <a:off x="1879600" y="3365358"/>
              <a:ext cx="4564985" cy="166353"/>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Five Champions</a:t>
              </a:r>
            </a:p>
          </p:txBody>
        </p:sp>
        <p:sp>
          <p:nvSpPr>
            <p:cNvPr id="110" name="Rectangle 109">
              <a:extLst>
                <a:ext uri="{FF2B5EF4-FFF2-40B4-BE49-F238E27FC236}">
                  <a16:creationId xmlns:a16="http://schemas.microsoft.com/office/drawing/2014/main" id="{7A386A19-90E3-604B-8055-9FA7827FEF52}"/>
                </a:ext>
              </a:extLst>
            </p:cNvPr>
            <p:cNvSpPr/>
            <p:nvPr/>
          </p:nvSpPr>
          <p:spPr>
            <a:xfrm>
              <a:off x="1942961" y="3087314"/>
              <a:ext cx="3182571" cy="219659"/>
            </a:xfrm>
            <a:prstGeom prst="rect">
              <a:avLst/>
            </a:prstGeom>
            <a:solidFill>
              <a:srgbClr val="333E50"/>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Blue Team</a:t>
              </a:r>
            </a:p>
          </p:txBody>
        </p:sp>
      </p:grpSp>
      <p:grpSp>
        <p:nvGrpSpPr>
          <p:cNvPr id="111" name="Group 110">
            <a:extLst>
              <a:ext uri="{FF2B5EF4-FFF2-40B4-BE49-F238E27FC236}">
                <a16:creationId xmlns:a16="http://schemas.microsoft.com/office/drawing/2014/main" id="{86B58784-C475-2949-AE1E-5E30F34260D7}"/>
              </a:ext>
            </a:extLst>
          </p:cNvPr>
          <p:cNvGrpSpPr/>
          <p:nvPr/>
        </p:nvGrpSpPr>
        <p:grpSpPr>
          <a:xfrm>
            <a:off x="646910" y="1994335"/>
            <a:ext cx="2623176" cy="739976"/>
            <a:chOff x="1879600" y="3087314"/>
            <a:chExt cx="4564985" cy="444396"/>
          </a:xfrm>
        </p:grpSpPr>
        <p:sp>
          <p:nvSpPr>
            <p:cNvPr id="112" name="Text Box 10">
              <a:extLst>
                <a:ext uri="{FF2B5EF4-FFF2-40B4-BE49-F238E27FC236}">
                  <a16:creationId xmlns:a16="http://schemas.microsoft.com/office/drawing/2014/main" id="{8583B798-6B81-4E43-ACF3-C5A900B1BBC0}"/>
                </a:ext>
              </a:extLst>
            </p:cNvPr>
            <p:cNvSpPr txBox="1">
              <a:spLocks noChangeArrowheads="1"/>
            </p:cNvSpPr>
            <p:nvPr/>
          </p:nvSpPr>
          <p:spPr bwMode="auto">
            <a:xfrm>
              <a:off x="1879600" y="3365357"/>
              <a:ext cx="4564985" cy="166353"/>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Five Champions</a:t>
              </a:r>
            </a:p>
          </p:txBody>
        </p:sp>
        <p:sp>
          <p:nvSpPr>
            <p:cNvPr id="113" name="Rectangle 112">
              <a:extLst>
                <a:ext uri="{FF2B5EF4-FFF2-40B4-BE49-F238E27FC236}">
                  <a16:creationId xmlns:a16="http://schemas.microsoft.com/office/drawing/2014/main" id="{E0FB875C-9B71-A145-BBDE-1EABDA885101}"/>
                </a:ext>
              </a:extLst>
            </p:cNvPr>
            <p:cNvSpPr/>
            <p:nvPr/>
          </p:nvSpPr>
          <p:spPr>
            <a:xfrm>
              <a:off x="1942961" y="3087314"/>
              <a:ext cx="3182571" cy="219659"/>
            </a:xfrm>
            <a:prstGeom prst="rect">
              <a:avLst/>
            </a:prstGeom>
            <a:solidFill>
              <a:srgbClr val="EF3425"/>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Red Team</a:t>
              </a:r>
            </a:p>
          </p:txBody>
        </p:sp>
      </p:grpSp>
      <p:grpSp>
        <p:nvGrpSpPr>
          <p:cNvPr id="114" name="Group 113">
            <a:extLst>
              <a:ext uri="{FF2B5EF4-FFF2-40B4-BE49-F238E27FC236}">
                <a16:creationId xmlns:a16="http://schemas.microsoft.com/office/drawing/2014/main" id="{C7C49C7C-F6C8-BC48-9623-D03CB36A58E5}"/>
              </a:ext>
            </a:extLst>
          </p:cNvPr>
          <p:cNvGrpSpPr/>
          <p:nvPr/>
        </p:nvGrpSpPr>
        <p:grpSpPr>
          <a:xfrm>
            <a:off x="5001541" y="4823651"/>
            <a:ext cx="2623176" cy="1170862"/>
            <a:chOff x="1879600" y="3087314"/>
            <a:chExt cx="4564985" cy="703167"/>
          </a:xfrm>
        </p:grpSpPr>
        <p:sp>
          <p:nvSpPr>
            <p:cNvPr id="115" name="Text Box 10">
              <a:extLst>
                <a:ext uri="{FF2B5EF4-FFF2-40B4-BE49-F238E27FC236}">
                  <a16:creationId xmlns:a16="http://schemas.microsoft.com/office/drawing/2014/main" id="{53DB152E-45E4-174D-8C9F-C039C4C34363}"/>
                </a:ext>
              </a:extLst>
            </p:cNvPr>
            <p:cNvSpPr txBox="1">
              <a:spLocks noChangeArrowheads="1"/>
            </p:cNvSpPr>
            <p:nvPr/>
          </p:nvSpPr>
          <p:spPr bwMode="auto">
            <a:xfrm>
              <a:off x="1879600" y="3365357"/>
              <a:ext cx="4564985" cy="425124"/>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Over 140 champions </a:t>
              </a:r>
            </a:p>
            <a:p>
              <a:r>
                <a:rPr lang="en-US" sz="1400" dirty="0">
                  <a:solidFill>
                    <a:schemeClr val="bg1">
                      <a:lumMod val="95000"/>
                    </a:schemeClr>
                  </a:solidFill>
                  <a:latin typeface="Candara" panose="020E0502030303020204" pitchFamily="34" charset="0"/>
                </a:rPr>
                <a:t>Five core abilities, two spells and seven items</a:t>
              </a:r>
            </a:p>
          </p:txBody>
        </p:sp>
        <p:sp>
          <p:nvSpPr>
            <p:cNvPr id="116" name="Rectangle 115">
              <a:extLst>
                <a:ext uri="{FF2B5EF4-FFF2-40B4-BE49-F238E27FC236}">
                  <a16:creationId xmlns:a16="http://schemas.microsoft.com/office/drawing/2014/main" id="{C2F15ECA-15B0-4C4E-9377-D1EDC15A3506}"/>
                </a:ext>
              </a:extLst>
            </p:cNvPr>
            <p:cNvSpPr/>
            <p:nvPr/>
          </p:nvSpPr>
          <p:spPr>
            <a:xfrm>
              <a:off x="1942961" y="3087314"/>
              <a:ext cx="3182571" cy="219659"/>
            </a:xfrm>
            <a:prstGeom prst="rect">
              <a:avLst/>
            </a:prstGeom>
            <a:solidFill>
              <a:srgbClr val="BFBFBF"/>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Champions</a:t>
              </a:r>
            </a:p>
          </p:txBody>
        </p:sp>
      </p:grpSp>
      <p:sp>
        <p:nvSpPr>
          <p:cNvPr id="117" name="Rectangle 116">
            <a:extLst>
              <a:ext uri="{FF2B5EF4-FFF2-40B4-BE49-F238E27FC236}">
                <a16:creationId xmlns:a16="http://schemas.microsoft.com/office/drawing/2014/main" id="{C0067C05-FBEE-7248-8EBE-8B72C80A0AA5}"/>
              </a:ext>
            </a:extLst>
          </p:cNvPr>
          <p:cNvSpPr/>
          <p:nvPr/>
        </p:nvSpPr>
        <p:spPr>
          <a:xfrm>
            <a:off x="8893316" y="4623083"/>
            <a:ext cx="1828800" cy="365760"/>
          </a:xfrm>
          <a:prstGeom prst="rect">
            <a:avLst/>
          </a:prstGeom>
          <a:solidFill>
            <a:srgbClr val="44546B"/>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Towers</a:t>
            </a:r>
          </a:p>
        </p:txBody>
      </p:sp>
      <p:sp>
        <p:nvSpPr>
          <p:cNvPr id="118" name="Rectangle 117">
            <a:extLst>
              <a:ext uri="{FF2B5EF4-FFF2-40B4-BE49-F238E27FC236}">
                <a16:creationId xmlns:a16="http://schemas.microsoft.com/office/drawing/2014/main" id="{92BA2D6A-1CF9-8D4F-A382-AD8306370451}"/>
              </a:ext>
            </a:extLst>
          </p:cNvPr>
          <p:cNvSpPr/>
          <p:nvPr/>
        </p:nvSpPr>
        <p:spPr>
          <a:xfrm>
            <a:off x="1154690" y="4634756"/>
            <a:ext cx="1828800" cy="365760"/>
          </a:xfrm>
          <a:prstGeom prst="rect">
            <a:avLst/>
          </a:prstGeom>
          <a:solidFill>
            <a:srgbClr val="8397B1"/>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Minions</a:t>
            </a:r>
          </a:p>
        </p:txBody>
      </p:sp>
      <p:grpSp>
        <p:nvGrpSpPr>
          <p:cNvPr id="119" name="Group 81">
            <a:extLst>
              <a:ext uri="{FF2B5EF4-FFF2-40B4-BE49-F238E27FC236}">
                <a16:creationId xmlns:a16="http://schemas.microsoft.com/office/drawing/2014/main" id="{9B722FAA-BA4B-2149-9C65-CE3B675BBD50}"/>
              </a:ext>
            </a:extLst>
          </p:cNvPr>
          <p:cNvGrpSpPr/>
          <p:nvPr/>
        </p:nvGrpSpPr>
        <p:grpSpPr>
          <a:xfrm rot="8196604" flipH="1" flipV="1">
            <a:off x="8183709" y="1645999"/>
            <a:ext cx="724076" cy="635278"/>
            <a:chOff x="3376482" y="1459073"/>
            <a:chExt cx="455253" cy="221445"/>
          </a:xfrm>
        </p:grpSpPr>
        <p:cxnSp>
          <p:nvCxnSpPr>
            <p:cNvPr id="120" name="Straight Connector 119">
              <a:extLst>
                <a:ext uri="{FF2B5EF4-FFF2-40B4-BE49-F238E27FC236}">
                  <a16:creationId xmlns:a16="http://schemas.microsoft.com/office/drawing/2014/main" id="{BE28822C-98F9-CD4D-ADE8-2FADC98F395D}"/>
                </a:ext>
              </a:extLst>
            </p:cNvPr>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DB509A1-9CD9-3140-8D4F-979CFAA0ACC7}"/>
                </a:ext>
              </a:extLst>
            </p:cNvPr>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2" name="Group 81">
            <a:extLst>
              <a:ext uri="{FF2B5EF4-FFF2-40B4-BE49-F238E27FC236}">
                <a16:creationId xmlns:a16="http://schemas.microsoft.com/office/drawing/2014/main" id="{4301C1F5-FFAC-A343-8A0F-F1C3E5F191F2}"/>
              </a:ext>
            </a:extLst>
          </p:cNvPr>
          <p:cNvGrpSpPr/>
          <p:nvPr/>
        </p:nvGrpSpPr>
        <p:grpSpPr>
          <a:xfrm flipV="1">
            <a:off x="3145508" y="3897013"/>
            <a:ext cx="1770095" cy="995810"/>
            <a:chOff x="3280437" y="1459073"/>
            <a:chExt cx="551298" cy="221445"/>
          </a:xfrm>
        </p:grpSpPr>
        <p:cxnSp>
          <p:nvCxnSpPr>
            <p:cNvPr id="123" name="Straight Connector 122">
              <a:extLst>
                <a:ext uri="{FF2B5EF4-FFF2-40B4-BE49-F238E27FC236}">
                  <a16:creationId xmlns:a16="http://schemas.microsoft.com/office/drawing/2014/main" id="{1C964220-25B1-4C4C-81F3-80E4AF2DA414}"/>
                </a:ext>
              </a:extLst>
            </p:cNvPr>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13BBE44-77A1-B041-984D-98F9BAA5FE40}"/>
                </a:ext>
              </a:extLst>
            </p:cNvPr>
            <p:cNvCxnSpPr/>
            <p:nvPr/>
          </p:nvCxnSpPr>
          <p:spPr>
            <a:xfrm flipH="1" flipV="1">
              <a:off x="3280437" y="1459073"/>
              <a:ext cx="31327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5" name="Group 81">
            <a:extLst>
              <a:ext uri="{FF2B5EF4-FFF2-40B4-BE49-F238E27FC236}">
                <a16:creationId xmlns:a16="http://schemas.microsoft.com/office/drawing/2014/main" id="{64950402-01DD-4247-8922-E80276F986F0}"/>
              </a:ext>
            </a:extLst>
          </p:cNvPr>
          <p:cNvGrpSpPr/>
          <p:nvPr/>
        </p:nvGrpSpPr>
        <p:grpSpPr>
          <a:xfrm rot="13403396" flipV="1">
            <a:off x="3008213" y="1570056"/>
            <a:ext cx="806411" cy="1097276"/>
            <a:chOff x="3376482" y="1457904"/>
            <a:chExt cx="507024" cy="382489"/>
          </a:xfrm>
        </p:grpSpPr>
        <p:cxnSp>
          <p:nvCxnSpPr>
            <p:cNvPr id="126" name="Straight Connector 125">
              <a:extLst>
                <a:ext uri="{FF2B5EF4-FFF2-40B4-BE49-F238E27FC236}">
                  <a16:creationId xmlns:a16="http://schemas.microsoft.com/office/drawing/2014/main" id="{2BA7290E-F713-514A-83D1-B7041FEF4727}"/>
                </a:ext>
              </a:extLst>
            </p:cNvPr>
            <p:cNvCxnSpPr/>
            <p:nvPr/>
          </p:nvCxnSpPr>
          <p:spPr>
            <a:xfrm flipH="1" flipV="1">
              <a:off x="3596048" y="1457904"/>
              <a:ext cx="287458" cy="382489"/>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DC807D0-F0D3-8B40-9CE1-553A1CD0D32C}"/>
                </a:ext>
              </a:extLst>
            </p:cNvPr>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128" name="Straight Connector 127">
            <a:extLst>
              <a:ext uri="{FF2B5EF4-FFF2-40B4-BE49-F238E27FC236}">
                <a16:creationId xmlns:a16="http://schemas.microsoft.com/office/drawing/2014/main" id="{6A25725C-355F-7544-B7E6-75AF5A088974}"/>
              </a:ext>
            </a:extLst>
          </p:cNvPr>
          <p:cNvCxnSpPr/>
          <p:nvPr/>
        </p:nvCxnSpPr>
        <p:spPr>
          <a:xfrm rot="5400000" flipH="1">
            <a:off x="5871634" y="4531725"/>
            <a:ext cx="36576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CF66D5D-016A-5F49-8F2F-102799A57426}"/>
              </a:ext>
            </a:extLst>
          </p:cNvPr>
          <p:cNvGrpSpPr/>
          <p:nvPr/>
        </p:nvGrpSpPr>
        <p:grpSpPr>
          <a:xfrm>
            <a:off x="2926109" y="41145"/>
            <a:ext cx="6774039" cy="1784356"/>
            <a:chOff x="3341511" y="258228"/>
            <a:chExt cx="5508978" cy="1446550"/>
          </a:xfrm>
        </p:grpSpPr>
        <p:sp>
          <p:nvSpPr>
            <p:cNvPr id="130" name="TextBox 129">
              <a:extLst>
                <a:ext uri="{FF2B5EF4-FFF2-40B4-BE49-F238E27FC236}">
                  <a16:creationId xmlns:a16="http://schemas.microsoft.com/office/drawing/2014/main" id="{00721583-C0DB-1846-8FBC-FA39E0492DF7}"/>
                </a:ext>
              </a:extLst>
            </p:cNvPr>
            <p:cNvSpPr txBox="1"/>
            <p:nvPr/>
          </p:nvSpPr>
          <p:spPr>
            <a:xfrm>
              <a:off x="3341511" y="258228"/>
              <a:ext cx="5508978" cy="1446550"/>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Team-based strategy game</a:t>
              </a:r>
            </a:p>
          </p:txBody>
        </p:sp>
        <p:sp>
          <p:nvSpPr>
            <p:cNvPr id="131" name="TextBox 130">
              <a:extLst>
                <a:ext uri="{FF2B5EF4-FFF2-40B4-BE49-F238E27FC236}">
                  <a16:creationId xmlns:a16="http://schemas.microsoft.com/office/drawing/2014/main" id="{954D3E33-DFFA-9D4F-9E4B-A27300FC6E4E}"/>
                </a:ext>
              </a:extLst>
            </p:cNvPr>
            <p:cNvSpPr txBox="1"/>
            <p:nvPr/>
          </p:nvSpPr>
          <p:spPr>
            <a:xfrm>
              <a:off x="5314507" y="843004"/>
              <a:ext cx="1562986" cy="299412"/>
            </a:xfrm>
            <a:prstGeom prst="rect">
              <a:avLst/>
            </a:prstGeom>
            <a:noFill/>
          </p:spPr>
          <p:txBody>
            <a:bodyPr wrap="square" rtlCol="0">
              <a:spAutoFit/>
            </a:bodyPr>
            <a:lstStyle/>
            <a:p>
              <a:endParaRPr lang="en-US" dirty="0">
                <a:solidFill>
                  <a:schemeClr val="bg1">
                    <a:lumMod val="85000"/>
                  </a:schemeClr>
                </a:solidFill>
                <a:latin typeface="Candara" panose="020E0502030303020204" pitchFamily="34" charset="0"/>
              </a:endParaRPr>
            </a:p>
          </p:txBody>
        </p:sp>
      </p:grpSp>
      <p:sp>
        <p:nvSpPr>
          <p:cNvPr id="48" name="TextBox 47">
            <a:extLst>
              <a:ext uri="{FF2B5EF4-FFF2-40B4-BE49-F238E27FC236}">
                <a16:creationId xmlns:a16="http://schemas.microsoft.com/office/drawing/2014/main" id="{7E8BC650-DCE5-D544-86EF-38DBA66082BA}"/>
              </a:ext>
            </a:extLst>
          </p:cNvPr>
          <p:cNvSpPr txBox="1"/>
          <p:nvPr/>
        </p:nvSpPr>
        <p:spPr>
          <a:xfrm>
            <a:off x="71402" y="6502897"/>
            <a:ext cx="1717057" cy="253916"/>
          </a:xfrm>
          <a:prstGeom prst="rect">
            <a:avLst/>
          </a:prstGeom>
          <a:solidFill>
            <a:srgbClr val="FF0000"/>
          </a:solidFill>
          <a:ln w="12700">
            <a:solidFill>
              <a:schemeClr val="tx1"/>
            </a:solidFill>
          </a:ln>
        </p:spPr>
        <p:txBody>
          <a:bodyPr wrap="square" rtlCol="0">
            <a:spAutoFit/>
          </a:bodyPr>
          <a:lstStyle/>
          <a:p>
            <a:pPr algn="ctr"/>
            <a:r>
              <a:rPr lang="en-US" sz="1050" dirty="0"/>
              <a:t>© 2015-2017 sage-fox.com</a:t>
            </a:r>
          </a:p>
        </p:txBody>
      </p:sp>
    </p:spTree>
    <p:extLst>
      <p:ext uri="{BB962C8B-B14F-4D97-AF65-F5344CB8AC3E}">
        <p14:creationId xmlns:p14="http://schemas.microsoft.com/office/powerpoint/2010/main" val="117070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wipe(left)">
                                      <p:cBhvr>
                                        <p:cTn id="7" dur="500"/>
                                        <p:tgtEl>
                                          <p:spTgt spid="129"/>
                                        </p:tgtEl>
                                      </p:cBhvr>
                                    </p:animEffect>
                                  </p:childTnLst>
                                </p:cTn>
                              </p:par>
                            </p:childTnLst>
                          </p:cTn>
                        </p:par>
                        <p:par>
                          <p:cTn id="8" fill="hold">
                            <p:stCondLst>
                              <p:cond delay="500"/>
                            </p:stCondLst>
                            <p:childTnLst>
                              <p:par>
                                <p:cTn id="9" presetID="2" presetClass="entr" presetSubtype="4" accel="50000" decel="50000" fill="hold" nodeType="afterEffect">
                                  <p:stCondLst>
                                    <p:cond delay="0"/>
                                  </p:stCondLst>
                                  <p:childTnLst>
                                    <p:set>
                                      <p:cBhvr>
                                        <p:cTn id="10" dur="1" fill="hold">
                                          <p:stCondLst>
                                            <p:cond delay="0"/>
                                          </p:stCondLst>
                                        </p:cTn>
                                        <p:tgtEl>
                                          <p:spTgt spid="102"/>
                                        </p:tgtEl>
                                        <p:attrNameLst>
                                          <p:attrName>style.visibility</p:attrName>
                                        </p:attrNameLst>
                                      </p:cBhvr>
                                      <p:to>
                                        <p:strVal val="visible"/>
                                      </p:to>
                                    </p:set>
                                    <p:anim calcmode="lin" valueType="num">
                                      <p:cBhvr additive="base">
                                        <p:cTn id="11" dur="500" fill="hold"/>
                                        <p:tgtEl>
                                          <p:spTgt spid="102"/>
                                        </p:tgtEl>
                                        <p:attrNameLst>
                                          <p:attrName>ppt_x</p:attrName>
                                        </p:attrNameLst>
                                      </p:cBhvr>
                                      <p:tavLst>
                                        <p:tav tm="0">
                                          <p:val>
                                            <p:strVal val="#ppt_x"/>
                                          </p:val>
                                        </p:tav>
                                        <p:tav tm="100000">
                                          <p:val>
                                            <p:strVal val="#ppt_x"/>
                                          </p:val>
                                        </p:tav>
                                      </p:tavLst>
                                    </p:anim>
                                    <p:anim calcmode="lin" valueType="num">
                                      <p:cBhvr additive="base">
                                        <p:cTn id="12" dur="500" fill="hold"/>
                                        <p:tgtEl>
                                          <p:spTgt spid="10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28"/>
                                        </p:tgtEl>
                                        <p:attrNameLst>
                                          <p:attrName>style.visibility</p:attrName>
                                        </p:attrNameLst>
                                      </p:cBhvr>
                                      <p:to>
                                        <p:strVal val="visible"/>
                                      </p:to>
                                    </p:set>
                                    <p:animEffect transition="in" filter="wipe(up)">
                                      <p:cBhvr>
                                        <p:cTn id="16" dur="500"/>
                                        <p:tgtEl>
                                          <p:spTgt spid="128"/>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fade">
                                      <p:cBhvr>
                                        <p:cTn id="20" dur="1000"/>
                                        <p:tgtEl>
                                          <p:spTgt spid="114"/>
                                        </p:tgtEl>
                                      </p:cBhvr>
                                    </p:animEffect>
                                    <p:anim calcmode="lin" valueType="num">
                                      <p:cBhvr>
                                        <p:cTn id="21" dur="1000" fill="hold"/>
                                        <p:tgtEl>
                                          <p:spTgt spid="114"/>
                                        </p:tgtEl>
                                        <p:attrNameLst>
                                          <p:attrName>ppt_x</p:attrName>
                                        </p:attrNameLst>
                                      </p:cBhvr>
                                      <p:tavLst>
                                        <p:tav tm="0">
                                          <p:val>
                                            <p:strVal val="#ppt_x"/>
                                          </p:val>
                                        </p:tav>
                                        <p:tav tm="100000">
                                          <p:val>
                                            <p:strVal val="#ppt_x"/>
                                          </p:val>
                                        </p:tav>
                                      </p:tavLst>
                                    </p:anim>
                                    <p:anim calcmode="lin" valueType="num">
                                      <p:cBhvr>
                                        <p:cTn id="22" dur="1000" fill="hold"/>
                                        <p:tgtEl>
                                          <p:spTgt spid="114"/>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 presetClass="entr" presetSubtype="8" accel="50000" decel="50000" fill="hold" nodeType="afterEffect">
                                  <p:stCondLst>
                                    <p:cond delay="0"/>
                                  </p:stCondLst>
                                  <p:childTnLst>
                                    <p:set>
                                      <p:cBhvr>
                                        <p:cTn id="25" dur="1" fill="hold">
                                          <p:stCondLst>
                                            <p:cond delay="0"/>
                                          </p:stCondLst>
                                        </p:cTn>
                                        <p:tgtEl>
                                          <p:spTgt spid="98"/>
                                        </p:tgtEl>
                                        <p:attrNameLst>
                                          <p:attrName>style.visibility</p:attrName>
                                        </p:attrNameLst>
                                      </p:cBhvr>
                                      <p:to>
                                        <p:strVal val="visible"/>
                                      </p:to>
                                    </p:set>
                                    <p:anim calcmode="lin" valueType="num">
                                      <p:cBhvr additive="base">
                                        <p:cTn id="26" dur="500" fill="hold"/>
                                        <p:tgtEl>
                                          <p:spTgt spid="98"/>
                                        </p:tgtEl>
                                        <p:attrNameLst>
                                          <p:attrName>ppt_x</p:attrName>
                                        </p:attrNameLst>
                                      </p:cBhvr>
                                      <p:tavLst>
                                        <p:tav tm="0">
                                          <p:val>
                                            <p:strVal val="0-#ppt_w/2"/>
                                          </p:val>
                                        </p:tav>
                                        <p:tav tm="100000">
                                          <p:val>
                                            <p:strVal val="#ppt_x"/>
                                          </p:val>
                                        </p:tav>
                                      </p:tavLst>
                                    </p:anim>
                                    <p:anim calcmode="lin" valueType="num">
                                      <p:cBhvr additive="base">
                                        <p:cTn id="27" dur="500" fill="hold"/>
                                        <p:tgtEl>
                                          <p:spTgt spid="98"/>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122"/>
                                        </p:tgtEl>
                                        <p:attrNameLst>
                                          <p:attrName>style.visibility</p:attrName>
                                        </p:attrNameLst>
                                      </p:cBhvr>
                                      <p:to>
                                        <p:strVal val="visible"/>
                                      </p:to>
                                    </p:set>
                                    <p:animEffect transition="in" filter="wipe(right)">
                                      <p:cBhvr>
                                        <p:cTn id="31" dur="500"/>
                                        <p:tgtEl>
                                          <p:spTgt spid="122"/>
                                        </p:tgtEl>
                                      </p:cBhvr>
                                    </p:animEffect>
                                  </p:childTnLst>
                                </p:cTn>
                              </p:par>
                            </p:childTnLst>
                          </p:cTn>
                        </p:par>
                        <p:par>
                          <p:cTn id="32" fill="hold">
                            <p:stCondLst>
                              <p:cond delay="3500"/>
                            </p:stCondLst>
                            <p:childTnLst>
                              <p:par>
                                <p:cTn id="33" presetID="2" presetClass="entr" presetSubtype="2" accel="50000" decel="50000"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 calcmode="lin" valueType="num">
                                      <p:cBhvr additive="base">
                                        <p:cTn id="35" dur="500" fill="hold"/>
                                        <p:tgtEl>
                                          <p:spTgt spid="83"/>
                                        </p:tgtEl>
                                        <p:attrNameLst>
                                          <p:attrName>ppt_x</p:attrName>
                                        </p:attrNameLst>
                                      </p:cBhvr>
                                      <p:tavLst>
                                        <p:tav tm="0">
                                          <p:val>
                                            <p:strVal val="1+#ppt_w/2"/>
                                          </p:val>
                                        </p:tav>
                                        <p:tav tm="100000">
                                          <p:val>
                                            <p:strVal val="#ppt_x"/>
                                          </p:val>
                                        </p:tav>
                                      </p:tavLst>
                                    </p:anim>
                                    <p:anim calcmode="lin" valueType="num">
                                      <p:cBhvr additive="base">
                                        <p:cTn id="36" dur="500" fill="hold"/>
                                        <p:tgtEl>
                                          <p:spTgt spid="83"/>
                                        </p:tgtEl>
                                        <p:attrNameLst>
                                          <p:attrName>ppt_y</p:attrName>
                                        </p:attrNameLst>
                                      </p:cBhvr>
                                      <p:tavLst>
                                        <p:tav tm="0">
                                          <p:val>
                                            <p:strVal val="#ppt_y"/>
                                          </p:val>
                                        </p:tav>
                                        <p:tav tm="100000">
                                          <p:val>
                                            <p:strVal val="#ppt_y"/>
                                          </p:val>
                                        </p:tav>
                                      </p:tavLst>
                                    </p:anim>
                                  </p:childTnLst>
                                </p:cTn>
                              </p:par>
                            </p:childTnLst>
                          </p:cTn>
                        </p:par>
                        <p:par>
                          <p:cTn id="37" fill="hold">
                            <p:stCondLst>
                              <p:cond delay="4000"/>
                            </p:stCondLst>
                            <p:childTnLst>
                              <p:par>
                                <p:cTn id="38" presetID="22" presetClass="entr" presetSubtype="8" fill="hold" nodeType="after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wipe(left)">
                                      <p:cBhvr>
                                        <p:cTn id="40" dur="500"/>
                                        <p:tgtEl>
                                          <p:spTgt spid="105"/>
                                        </p:tgtEl>
                                      </p:cBhvr>
                                    </p:animEffect>
                                  </p:childTnLst>
                                </p:cTn>
                              </p:par>
                            </p:childTnLst>
                          </p:cTn>
                        </p:par>
                        <p:par>
                          <p:cTn id="41" fill="hold">
                            <p:stCondLst>
                              <p:cond delay="4500"/>
                            </p:stCondLst>
                            <p:childTnLst>
                              <p:par>
                                <p:cTn id="42" presetID="2" presetClass="entr" presetSubtype="8" accel="50000" decel="50000" fill="hold" nodeType="afterEffect">
                                  <p:stCondLst>
                                    <p:cond delay="0"/>
                                  </p:stCondLst>
                                  <p:childTnLst>
                                    <p:set>
                                      <p:cBhvr>
                                        <p:cTn id="43" dur="1" fill="hold">
                                          <p:stCondLst>
                                            <p:cond delay="0"/>
                                          </p:stCondLst>
                                        </p:cTn>
                                        <p:tgtEl>
                                          <p:spTgt spid="94"/>
                                        </p:tgtEl>
                                        <p:attrNameLst>
                                          <p:attrName>style.visibility</p:attrName>
                                        </p:attrNameLst>
                                      </p:cBhvr>
                                      <p:to>
                                        <p:strVal val="visible"/>
                                      </p:to>
                                    </p:set>
                                    <p:anim calcmode="lin" valueType="num">
                                      <p:cBhvr additive="base">
                                        <p:cTn id="44" dur="500" fill="hold"/>
                                        <p:tgtEl>
                                          <p:spTgt spid="94"/>
                                        </p:tgtEl>
                                        <p:attrNameLst>
                                          <p:attrName>ppt_x</p:attrName>
                                        </p:attrNameLst>
                                      </p:cBhvr>
                                      <p:tavLst>
                                        <p:tav tm="0">
                                          <p:val>
                                            <p:strVal val="0-#ppt_w/2"/>
                                          </p:val>
                                        </p:tav>
                                        <p:tav tm="100000">
                                          <p:val>
                                            <p:strVal val="#ppt_x"/>
                                          </p:val>
                                        </p:tav>
                                      </p:tavLst>
                                    </p:anim>
                                    <p:anim calcmode="lin" valueType="num">
                                      <p:cBhvr additive="base">
                                        <p:cTn id="45" dur="500" fill="hold"/>
                                        <p:tgtEl>
                                          <p:spTgt spid="94"/>
                                        </p:tgtEl>
                                        <p:attrNameLst>
                                          <p:attrName>ppt_y</p:attrName>
                                        </p:attrNameLst>
                                      </p:cBhvr>
                                      <p:tavLst>
                                        <p:tav tm="0">
                                          <p:val>
                                            <p:strVal val="#ppt_y"/>
                                          </p:val>
                                        </p:tav>
                                        <p:tav tm="100000">
                                          <p:val>
                                            <p:strVal val="#ppt_y"/>
                                          </p:val>
                                        </p:tav>
                                      </p:tavLst>
                                    </p:anim>
                                  </p:childTnLst>
                                </p:cTn>
                              </p:par>
                            </p:childTnLst>
                          </p:cTn>
                        </p:par>
                        <p:par>
                          <p:cTn id="46" fill="hold">
                            <p:stCondLst>
                              <p:cond delay="5000"/>
                            </p:stCondLst>
                            <p:childTnLst>
                              <p:par>
                                <p:cTn id="47" presetID="22" presetClass="entr" presetSubtype="2" fill="hold" nodeType="afterEffect">
                                  <p:stCondLst>
                                    <p:cond delay="0"/>
                                  </p:stCondLst>
                                  <p:childTnLst>
                                    <p:set>
                                      <p:cBhvr>
                                        <p:cTn id="48" dur="1" fill="hold">
                                          <p:stCondLst>
                                            <p:cond delay="0"/>
                                          </p:stCondLst>
                                        </p:cTn>
                                        <p:tgtEl>
                                          <p:spTgt spid="125"/>
                                        </p:tgtEl>
                                        <p:attrNameLst>
                                          <p:attrName>style.visibility</p:attrName>
                                        </p:attrNameLst>
                                      </p:cBhvr>
                                      <p:to>
                                        <p:strVal val="visible"/>
                                      </p:to>
                                    </p:set>
                                    <p:animEffect transition="in" filter="wipe(right)">
                                      <p:cBhvr>
                                        <p:cTn id="49" dur="500"/>
                                        <p:tgtEl>
                                          <p:spTgt spid="125"/>
                                        </p:tgtEl>
                                      </p:cBhvr>
                                    </p:animEffect>
                                  </p:childTnLst>
                                </p:cTn>
                              </p:par>
                            </p:childTnLst>
                          </p:cTn>
                        </p:par>
                        <p:par>
                          <p:cTn id="50" fill="hold">
                            <p:stCondLst>
                              <p:cond delay="5500"/>
                            </p:stCondLst>
                            <p:childTnLst>
                              <p:par>
                                <p:cTn id="51" presetID="42" presetClass="entr" presetSubtype="0" fill="hold" nodeType="afterEffect">
                                  <p:stCondLst>
                                    <p:cond delay="0"/>
                                  </p:stCondLst>
                                  <p:childTnLst>
                                    <p:set>
                                      <p:cBhvr>
                                        <p:cTn id="52" dur="1" fill="hold">
                                          <p:stCondLst>
                                            <p:cond delay="0"/>
                                          </p:stCondLst>
                                        </p:cTn>
                                        <p:tgtEl>
                                          <p:spTgt spid="111"/>
                                        </p:tgtEl>
                                        <p:attrNameLst>
                                          <p:attrName>style.visibility</p:attrName>
                                        </p:attrNameLst>
                                      </p:cBhvr>
                                      <p:to>
                                        <p:strVal val="visible"/>
                                      </p:to>
                                    </p:set>
                                    <p:animEffect transition="in" filter="fade">
                                      <p:cBhvr>
                                        <p:cTn id="53" dur="1000"/>
                                        <p:tgtEl>
                                          <p:spTgt spid="111"/>
                                        </p:tgtEl>
                                      </p:cBhvr>
                                    </p:animEffect>
                                    <p:anim calcmode="lin" valueType="num">
                                      <p:cBhvr>
                                        <p:cTn id="54" dur="1000" fill="hold"/>
                                        <p:tgtEl>
                                          <p:spTgt spid="111"/>
                                        </p:tgtEl>
                                        <p:attrNameLst>
                                          <p:attrName>ppt_x</p:attrName>
                                        </p:attrNameLst>
                                      </p:cBhvr>
                                      <p:tavLst>
                                        <p:tav tm="0">
                                          <p:val>
                                            <p:strVal val="#ppt_x"/>
                                          </p:val>
                                        </p:tav>
                                        <p:tav tm="100000">
                                          <p:val>
                                            <p:strVal val="#ppt_x"/>
                                          </p:val>
                                        </p:tav>
                                      </p:tavLst>
                                    </p:anim>
                                    <p:anim calcmode="lin" valueType="num">
                                      <p:cBhvr>
                                        <p:cTn id="55" dur="1000" fill="hold"/>
                                        <p:tgtEl>
                                          <p:spTgt spid="111"/>
                                        </p:tgtEl>
                                        <p:attrNameLst>
                                          <p:attrName>ppt_y</p:attrName>
                                        </p:attrNameLst>
                                      </p:cBhvr>
                                      <p:tavLst>
                                        <p:tav tm="0">
                                          <p:val>
                                            <p:strVal val="#ppt_y+.1"/>
                                          </p:val>
                                        </p:tav>
                                        <p:tav tm="100000">
                                          <p:val>
                                            <p:strVal val="#ppt_y"/>
                                          </p:val>
                                        </p:tav>
                                      </p:tavLst>
                                    </p:anim>
                                  </p:childTnLst>
                                </p:cTn>
                              </p:par>
                            </p:childTnLst>
                          </p:cTn>
                        </p:par>
                        <p:par>
                          <p:cTn id="56" fill="hold">
                            <p:stCondLst>
                              <p:cond delay="6500"/>
                            </p:stCondLst>
                            <p:childTnLst>
                              <p:par>
                                <p:cTn id="57" presetID="2" presetClass="entr" presetSubtype="2" accel="50000" decel="50000" fill="hold" nodeType="after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additive="base">
                                        <p:cTn id="59" dur="500" fill="hold"/>
                                        <p:tgtEl>
                                          <p:spTgt spid="56"/>
                                        </p:tgtEl>
                                        <p:attrNameLst>
                                          <p:attrName>ppt_x</p:attrName>
                                        </p:attrNameLst>
                                      </p:cBhvr>
                                      <p:tavLst>
                                        <p:tav tm="0">
                                          <p:val>
                                            <p:strVal val="1+#ppt_w/2"/>
                                          </p:val>
                                        </p:tav>
                                        <p:tav tm="100000">
                                          <p:val>
                                            <p:strVal val="#ppt_x"/>
                                          </p:val>
                                        </p:tav>
                                      </p:tavLst>
                                    </p:anim>
                                    <p:anim calcmode="lin" valueType="num">
                                      <p:cBhvr additive="base">
                                        <p:cTn id="60" dur="500" fill="hold"/>
                                        <p:tgtEl>
                                          <p:spTgt spid="56"/>
                                        </p:tgtEl>
                                        <p:attrNameLst>
                                          <p:attrName>ppt_y</p:attrName>
                                        </p:attrNameLst>
                                      </p:cBhvr>
                                      <p:tavLst>
                                        <p:tav tm="0">
                                          <p:val>
                                            <p:strVal val="#ppt_y"/>
                                          </p:val>
                                        </p:tav>
                                        <p:tav tm="100000">
                                          <p:val>
                                            <p:strVal val="#ppt_y"/>
                                          </p:val>
                                        </p:tav>
                                      </p:tavLst>
                                    </p:anim>
                                  </p:childTnLst>
                                </p:cTn>
                              </p:par>
                            </p:childTnLst>
                          </p:cTn>
                        </p:par>
                        <p:par>
                          <p:cTn id="61" fill="hold">
                            <p:stCondLst>
                              <p:cond delay="7000"/>
                            </p:stCondLst>
                            <p:childTnLst>
                              <p:par>
                                <p:cTn id="62" presetID="22" presetClass="entr" presetSubtype="8" fill="hold" nodeType="afterEffect">
                                  <p:stCondLst>
                                    <p:cond delay="0"/>
                                  </p:stCondLst>
                                  <p:childTnLst>
                                    <p:set>
                                      <p:cBhvr>
                                        <p:cTn id="63" dur="1" fill="hold">
                                          <p:stCondLst>
                                            <p:cond delay="0"/>
                                          </p:stCondLst>
                                        </p:cTn>
                                        <p:tgtEl>
                                          <p:spTgt spid="119"/>
                                        </p:tgtEl>
                                        <p:attrNameLst>
                                          <p:attrName>style.visibility</p:attrName>
                                        </p:attrNameLst>
                                      </p:cBhvr>
                                      <p:to>
                                        <p:strVal val="visible"/>
                                      </p:to>
                                    </p:set>
                                    <p:animEffect transition="in" filter="wipe(left)">
                                      <p:cBhvr>
                                        <p:cTn id="64" dur="500"/>
                                        <p:tgtEl>
                                          <p:spTgt spid="119"/>
                                        </p:tgtEl>
                                      </p:cBhvr>
                                    </p:animEffect>
                                  </p:childTnLst>
                                </p:cTn>
                              </p:par>
                            </p:childTnLst>
                          </p:cTn>
                        </p:par>
                        <p:par>
                          <p:cTn id="65" fill="hold">
                            <p:stCondLst>
                              <p:cond delay="7500"/>
                            </p:stCondLst>
                            <p:childTnLst>
                              <p:par>
                                <p:cTn id="66" presetID="42" presetClass="entr" presetSubtype="0" fill="hold" nodeType="afterEffect">
                                  <p:stCondLst>
                                    <p:cond delay="0"/>
                                  </p:stCondLst>
                                  <p:childTnLst>
                                    <p:set>
                                      <p:cBhvr>
                                        <p:cTn id="67" dur="1" fill="hold">
                                          <p:stCondLst>
                                            <p:cond delay="0"/>
                                          </p:stCondLst>
                                        </p:cTn>
                                        <p:tgtEl>
                                          <p:spTgt spid="108"/>
                                        </p:tgtEl>
                                        <p:attrNameLst>
                                          <p:attrName>style.visibility</p:attrName>
                                        </p:attrNameLst>
                                      </p:cBhvr>
                                      <p:to>
                                        <p:strVal val="visible"/>
                                      </p:to>
                                    </p:set>
                                    <p:animEffect transition="in" filter="fade">
                                      <p:cBhvr>
                                        <p:cTn id="68" dur="1000"/>
                                        <p:tgtEl>
                                          <p:spTgt spid="108"/>
                                        </p:tgtEl>
                                      </p:cBhvr>
                                    </p:animEffect>
                                    <p:anim calcmode="lin" valueType="num">
                                      <p:cBhvr>
                                        <p:cTn id="69" dur="1000" fill="hold"/>
                                        <p:tgtEl>
                                          <p:spTgt spid="108"/>
                                        </p:tgtEl>
                                        <p:attrNameLst>
                                          <p:attrName>ppt_x</p:attrName>
                                        </p:attrNameLst>
                                      </p:cBhvr>
                                      <p:tavLst>
                                        <p:tav tm="0">
                                          <p:val>
                                            <p:strVal val="#ppt_x"/>
                                          </p:val>
                                        </p:tav>
                                        <p:tav tm="100000">
                                          <p:val>
                                            <p:strVal val="#ppt_x"/>
                                          </p:val>
                                        </p:tav>
                                      </p:tavLst>
                                    </p:anim>
                                    <p:anim calcmode="lin" valueType="num">
                                      <p:cBhvr>
                                        <p:cTn id="70"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4" name="Freeform 23">
            <a:extLst>
              <a:ext uri="{FF2B5EF4-FFF2-40B4-BE49-F238E27FC236}">
                <a16:creationId xmlns:a16="http://schemas.microsoft.com/office/drawing/2014/main" id="{03A5E86F-3F37-6A40-9F6D-D1D681EC2D55}"/>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U-Turn Arrow 39"/>
          <p:cNvSpPr/>
          <p:nvPr/>
        </p:nvSpPr>
        <p:spPr>
          <a:xfrm>
            <a:off x="8615297" y="1693288"/>
            <a:ext cx="2712479" cy="2503805"/>
          </a:xfrm>
          <a:prstGeom prst="uturnArrow">
            <a:avLst>
              <a:gd name="adj1" fmla="val 20076"/>
              <a:gd name="adj2" fmla="val 19764"/>
              <a:gd name="adj3" fmla="val 23347"/>
              <a:gd name="adj4" fmla="val 49304"/>
              <a:gd name="adj5" fmla="val 99251"/>
            </a:avLst>
          </a:prstGeom>
          <a:solidFill>
            <a:srgbClr val="62768F"/>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U-Turn Arrow 38"/>
          <p:cNvSpPr/>
          <p:nvPr/>
        </p:nvSpPr>
        <p:spPr>
          <a:xfrm rot="10800000" flipH="1">
            <a:off x="6667391" y="3613522"/>
            <a:ext cx="2712479" cy="2503805"/>
          </a:xfrm>
          <a:prstGeom prst="uturnArrow">
            <a:avLst>
              <a:gd name="adj1" fmla="val 20076"/>
              <a:gd name="adj2" fmla="val 19764"/>
              <a:gd name="adj3" fmla="val 23347"/>
              <a:gd name="adj4" fmla="val 49304"/>
              <a:gd name="adj5" fmla="val 99251"/>
            </a:avLst>
          </a:prstGeom>
          <a:solidFill>
            <a:srgbClr val="B5B5B5"/>
          </a:solidFill>
          <a:ln w="635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U-Turn Arrow 37"/>
          <p:cNvSpPr/>
          <p:nvPr/>
        </p:nvSpPr>
        <p:spPr>
          <a:xfrm>
            <a:off x="4728583" y="1693288"/>
            <a:ext cx="2712479" cy="2503805"/>
          </a:xfrm>
          <a:prstGeom prst="uturnArrow">
            <a:avLst>
              <a:gd name="adj1" fmla="val 20076"/>
              <a:gd name="adj2" fmla="val 19764"/>
              <a:gd name="adj3" fmla="val 23347"/>
              <a:gd name="adj4" fmla="val 49304"/>
              <a:gd name="adj5" fmla="val 99251"/>
            </a:avLst>
          </a:prstGeom>
          <a:solidFill>
            <a:srgbClr val="44546B"/>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U-Turn Arrow 36"/>
          <p:cNvSpPr/>
          <p:nvPr/>
        </p:nvSpPr>
        <p:spPr>
          <a:xfrm rot="10800000" flipH="1">
            <a:off x="2784221" y="3613522"/>
            <a:ext cx="2712479" cy="2503805"/>
          </a:xfrm>
          <a:prstGeom prst="uturnArrow">
            <a:avLst>
              <a:gd name="adj1" fmla="val 20076"/>
              <a:gd name="adj2" fmla="val 19764"/>
              <a:gd name="adj3" fmla="val 23347"/>
              <a:gd name="adj4" fmla="val 49304"/>
              <a:gd name="adj5" fmla="val 99251"/>
            </a:avLst>
          </a:prstGeom>
          <a:solidFill>
            <a:srgbClr val="8397B1"/>
          </a:solidFill>
          <a:ln w="635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U-Turn Arrow 34"/>
          <p:cNvSpPr/>
          <p:nvPr/>
        </p:nvSpPr>
        <p:spPr>
          <a:xfrm>
            <a:off x="864226" y="1693288"/>
            <a:ext cx="2712479" cy="2503805"/>
          </a:xfrm>
          <a:prstGeom prst="uturnArrow">
            <a:avLst>
              <a:gd name="adj1" fmla="val 20076"/>
              <a:gd name="adj2" fmla="val 19764"/>
              <a:gd name="adj3" fmla="val 22333"/>
              <a:gd name="adj4" fmla="val 49304"/>
              <a:gd name="adj5" fmla="val 99251"/>
            </a:avLst>
          </a:prstGeom>
          <a:solidFill>
            <a:srgbClr val="EF3425"/>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TextBox 46"/>
          <p:cNvSpPr txBox="1"/>
          <p:nvPr/>
        </p:nvSpPr>
        <p:spPr>
          <a:xfrm>
            <a:off x="1409479" y="3824372"/>
            <a:ext cx="1299138"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5B9BD5"/>
                </a:solidFill>
                <a:effectLst/>
                <a:uLnTx/>
                <a:uFillTx/>
                <a:latin typeface="Calibri" panose="020F0502020204030204"/>
                <a:ea typeface="+mn-ea"/>
                <a:cs typeface="+mn-cs"/>
              </a:rPr>
              <a:t>AD CARRY</a:t>
            </a:r>
            <a:endParaRPr kumimoji="0" lang="en-US" sz="2400" b="0" i="0" u="none" strike="noStrike" kern="1200" cap="none" spc="0" normalizeH="0" baseline="0" noProof="0" dirty="0">
              <a:ln>
                <a:noFill/>
              </a:ln>
              <a:solidFill>
                <a:srgbClr val="5B9BD5"/>
              </a:solidFill>
              <a:effectLst/>
              <a:uLnTx/>
              <a:uFillTx/>
              <a:latin typeface="Calibri" panose="020F0502020204030204"/>
              <a:ea typeface="+mn-ea"/>
              <a:cs typeface="+mn-cs"/>
            </a:endParaRPr>
          </a:p>
        </p:txBody>
      </p:sp>
      <p:sp>
        <p:nvSpPr>
          <p:cNvPr id="48" name="TextBox 47"/>
          <p:cNvSpPr txBox="1"/>
          <p:nvPr/>
        </p:nvSpPr>
        <p:spPr>
          <a:xfrm>
            <a:off x="3466662" y="3220220"/>
            <a:ext cx="1204049"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ED7D31"/>
                </a:solidFill>
                <a:effectLst/>
                <a:uLnTx/>
                <a:uFillTx/>
                <a:latin typeface="Calibri" panose="020F0502020204030204"/>
                <a:ea typeface="+mn-ea"/>
                <a:cs typeface="+mn-cs"/>
              </a:rPr>
              <a:t>SUPPORT</a:t>
            </a:r>
            <a:endParaRPr kumimoji="0" lang="en-US" sz="24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49" name="TextBox 48"/>
          <p:cNvSpPr txBox="1"/>
          <p:nvPr/>
        </p:nvSpPr>
        <p:spPr>
          <a:xfrm>
            <a:off x="5508451" y="3824372"/>
            <a:ext cx="968215"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0" i="0" u="none" strike="noStrike" kern="1200" cap="none" spc="0" normalizeH="0" baseline="0" noProof="0" dirty="0">
                <a:ln>
                  <a:noFill/>
                </a:ln>
                <a:solidFill>
                  <a:srgbClr val="A5A5A5"/>
                </a:solidFill>
                <a:effectLst/>
                <a:uLnTx/>
                <a:uFillTx/>
                <a:latin typeface="Calibri" panose="020F0502020204030204"/>
                <a:ea typeface="+mn-ea"/>
                <a:cs typeface="+mn-cs"/>
              </a:rPr>
              <a:t>JUNGLE</a:t>
            </a:r>
          </a:p>
        </p:txBody>
      </p:sp>
      <p:sp>
        <p:nvSpPr>
          <p:cNvPr id="50" name="TextBox 49"/>
          <p:cNvSpPr txBox="1"/>
          <p:nvPr/>
        </p:nvSpPr>
        <p:spPr>
          <a:xfrm>
            <a:off x="7634884" y="3220220"/>
            <a:ext cx="687111"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alibri" panose="020F0502020204030204"/>
                <a:ea typeface="+mn-ea"/>
                <a:cs typeface="+mn-cs"/>
              </a:rPr>
              <a:t>SOLO</a:t>
            </a:r>
            <a:endParaRPr kumimoji="0" lang="en-US" sz="24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51" name="TextBox 50"/>
          <p:cNvSpPr txBox="1"/>
          <p:nvPr/>
        </p:nvSpPr>
        <p:spPr>
          <a:xfrm>
            <a:off x="9653558" y="3824372"/>
            <a:ext cx="545022"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4472C4"/>
                </a:solidFill>
                <a:effectLst/>
                <a:uLnTx/>
                <a:uFillTx/>
                <a:latin typeface="Calibri" panose="020F0502020204030204"/>
                <a:ea typeface="+mn-ea"/>
                <a:cs typeface="+mn-cs"/>
              </a:rPr>
              <a:t>MID</a:t>
            </a:r>
            <a:endParaRPr kumimoji="0" lang="en-US" sz="24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sp>
        <p:nvSpPr>
          <p:cNvPr id="60" name="TextBox 59"/>
          <p:cNvSpPr txBox="1"/>
          <p:nvPr/>
        </p:nvSpPr>
        <p:spPr>
          <a:xfrm>
            <a:off x="1119612" y="1355150"/>
            <a:ext cx="2201704"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FARM. KITE. CARRY</a:t>
            </a:r>
          </a:p>
        </p:txBody>
      </p:sp>
      <p:sp>
        <p:nvSpPr>
          <p:cNvPr id="61" name="TextBox 60"/>
          <p:cNvSpPr txBox="1"/>
          <p:nvPr/>
        </p:nvSpPr>
        <p:spPr>
          <a:xfrm>
            <a:off x="4983969" y="1355150"/>
            <a:ext cx="2201704"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S</a:t>
            </a:r>
            <a:r>
              <a:rPr lang="en-US" sz="1600" b="1" dirty="0">
                <a:solidFill>
                  <a:prstClr val="white"/>
                </a:solidFill>
                <a:latin typeface="Candara" panose="020E0502030303020204" pitchFamily="34" charset="0"/>
              </a:rPr>
              <a:t>MITE. GANK. TAX</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62" name="TextBox 61"/>
          <p:cNvSpPr txBox="1"/>
          <p:nvPr/>
        </p:nvSpPr>
        <p:spPr>
          <a:xfrm>
            <a:off x="8848326" y="1232039"/>
            <a:ext cx="2224061"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THE WORLD</a:t>
            </a:r>
            <a:r>
              <a:rPr kumimoji="0" lang="en-US" sz="1600" b="1" i="0" u="none" strike="noStrike" kern="1200" cap="none" spc="0" normalizeH="0" noProof="0" dirty="0">
                <a:ln>
                  <a:noFill/>
                </a:ln>
                <a:solidFill>
                  <a:prstClr val="white"/>
                </a:solidFill>
                <a:effectLst/>
                <a:uLnTx/>
                <a:uFillTx/>
                <a:latin typeface="Candara" panose="020E0502030303020204" pitchFamily="34" charset="0"/>
                <a:ea typeface="+mn-ea"/>
                <a:cs typeface="+mn-cs"/>
              </a:rPr>
              <a:t> IS A DESERT. I AM THE OASIS</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68" name="TextBox 67"/>
          <p:cNvSpPr txBox="1"/>
          <p:nvPr/>
        </p:nvSpPr>
        <p:spPr>
          <a:xfrm>
            <a:off x="3039607" y="6221647"/>
            <a:ext cx="2201704"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prstClr val="white"/>
                </a:solidFill>
                <a:latin typeface="Candara" panose="020E0502030303020204" pitchFamily="34" charset="0"/>
              </a:rPr>
              <a:t>PROTECT. HARASS. DOMINATE</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69" name="TextBox 68"/>
          <p:cNvSpPr txBox="1"/>
          <p:nvPr/>
        </p:nvSpPr>
        <p:spPr>
          <a:xfrm>
            <a:off x="6922777" y="6217758"/>
            <a:ext cx="2201704"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noProof="0" dirty="0">
                <a:solidFill>
                  <a:prstClr val="white"/>
                </a:solidFill>
                <a:latin typeface="Candara" panose="020E0502030303020204" pitchFamily="34" charset="0"/>
              </a:rPr>
              <a:t>PUSH. CARRY. </a:t>
            </a:r>
            <a:r>
              <a:rPr lang="en-US" sz="1600" b="1" dirty="0">
                <a:solidFill>
                  <a:prstClr val="white"/>
                </a:solidFill>
                <a:latin typeface="Candara" panose="020E0502030303020204" pitchFamily="34" charset="0"/>
              </a:rPr>
              <a:t>ROAM</a:t>
            </a:r>
            <a:r>
              <a:rPr lang="en-US" sz="1600" b="1" noProof="0" dirty="0">
                <a:solidFill>
                  <a:prstClr val="white"/>
                </a:solidFill>
                <a:latin typeface="Candara" panose="020E0502030303020204" pitchFamily="34" charset="0"/>
              </a:rPr>
              <a:t> </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27" name="TextBox 26"/>
          <p:cNvSpPr txBox="1"/>
          <p:nvPr/>
        </p:nvSpPr>
        <p:spPr>
          <a:xfrm>
            <a:off x="3361705" y="160381"/>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Champion Roles</a:t>
            </a:r>
          </a:p>
        </p:txBody>
      </p:sp>
      <p:pic>
        <p:nvPicPr>
          <p:cNvPr id="4100" name="Picture 4">
            <a:extLst>
              <a:ext uri="{FF2B5EF4-FFF2-40B4-BE49-F238E27FC236}">
                <a16:creationId xmlns:a16="http://schemas.microsoft.com/office/drawing/2014/main" id="{04A35366-A394-204D-9154-1E4259B200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496" t="12850" r="2201"/>
          <a:stretch/>
        </p:blipFill>
        <p:spPr bwMode="auto">
          <a:xfrm>
            <a:off x="1460279" y="2315959"/>
            <a:ext cx="1299138" cy="126049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8580E896-26BA-E24C-A132-F263894817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965" r="12783"/>
          <a:stretch/>
        </p:blipFill>
        <p:spPr bwMode="auto">
          <a:xfrm>
            <a:off x="3428661" y="4322924"/>
            <a:ext cx="1230115" cy="1207266"/>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5BD83E20-38BC-354A-94DE-E9386B42B16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311" t="6123" r="-304" b="16224"/>
          <a:stretch/>
        </p:blipFill>
        <p:spPr bwMode="auto">
          <a:xfrm>
            <a:off x="5332088" y="2304882"/>
            <a:ext cx="1288704" cy="1278347"/>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7C2B3622-BB44-954E-A3A9-2F4AA998D97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9527" t="3052" r="2266" b="31114"/>
          <a:stretch/>
        </p:blipFill>
        <p:spPr bwMode="auto">
          <a:xfrm>
            <a:off x="7301193" y="4312709"/>
            <a:ext cx="1204027" cy="1165883"/>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1707CC21-71FD-F043-8B1A-F3B059ABD2E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3996"/>
          <a:stretch/>
        </p:blipFill>
        <p:spPr bwMode="auto">
          <a:xfrm>
            <a:off x="9224364" y="2315959"/>
            <a:ext cx="1241364" cy="118944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64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par>
                                <p:cTn id="14" presetID="22" presetClass="entr" presetSubtype="4" fill="hold" nodeType="with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wipe(down)">
                                      <p:cBhvr>
                                        <p:cTn id="16" dur="500"/>
                                        <p:tgtEl>
                                          <p:spTgt spid="410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1000"/>
                                        <p:tgtEl>
                                          <p:spTgt spid="37"/>
                                        </p:tgtEl>
                                      </p:cBhvr>
                                    </p:animEffect>
                                    <p:anim calcmode="lin" valueType="num">
                                      <p:cBhvr>
                                        <p:cTn id="24" dur="1000" fill="hold"/>
                                        <p:tgtEl>
                                          <p:spTgt spid="37"/>
                                        </p:tgtEl>
                                        <p:attrNameLst>
                                          <p:attrName>ppt_x</p:attrName>
                                        </p:attrNameLst>
                                      </p:cBhvr>
                                      <p:tavLst>
                                        <p:tav tm="0">
                                          <p:val>
                                            <p:strVal val="#ppt_x"/>
                                          </p:val>
                                        </p:tav>
                                        <p:tav tm="100000">
                                          <p:val>
                                            <p:strVal val="#ppt_x"/>
                                          </p:val>
                                        </p:tav>
                                      </p:tavLst>
                                    </p:anim>
                                    <p:anim calcmode="lin" valueType="num">
                                      <p:cBhvr>
                                        <p:cTn id="25" dur="1000" fill="hold"/>
                                        <p:tgtEl>
                                          <p:spTgt spid="37"/>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left)">
                                      <p:cBhvr>
                                        <p:cTn id="29" dur="500"/>
                                        <p:tgtEl>
                                          <p:spTgt spid="48"/>
                                        </p:tgtEl>
                                      </p:cBhvr>
                                    </p:animEffect>
                                  </p:childTnLst>
                                </p:cTn>
                              </p:par>
                              <p:par>
                                <p:cTn id="30" presetID="22" presetClass="entr" presetSubtype="4" fill="hold" nodeType="withEffect">
                                  <p:stCondLst>
                                    <p:cond delay="0"/>
                                  </p:stCondLst>
                                  <p:childTnLst>
                                    <p:set>
                                      <p:cBhvr>
                                        <p:cTn id="31" dur="1" fill="hold">
                                          <p:stCondLst>
                                            <p:cond delay="0"/>
                                          </p:stCondLst>
                                        </p:cTn>
                                        <p:tgtEl>
                                          <p:spTgt spid="4102"/>
                                        </p:tgtEl>
                                        <p:attrNameLst>
                                          <p:attrName>style.visibility</p:attrName>
                                        </p:attrNameLst>
                                      </p:cBhvr>
                                      <p:to>
                                        <p:strVal val="visible"/>
                                      </p:to>
                                    </p:set>
                                    <p:animEffect transition="in" filter="wipe(down)">
                                      <p:cBhvr>
                                        <p:cTn id="32" dur="500"/>
                                        <p:tgtEl>
                                          <p:spTgt spid="410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left)">
                                      <p:cBhvr>
                                        <p:cTn id="35" dur="500"/>
                                        <p:tgtEl>
                                          <p:spTgt spid="68"/>
                                        </p:tgtEl>
                                      </p:cBhvr>
                                    </p:animEffect>
                                  </p:childTnLst>
                                </p:cTn>
                              </p:par>
                            </p:childTnLst>
                          </p:cTn>
                        </p:par>
                        <p:par>
                          <p:cTn id="36" fill="hold">
                            <p:stCondLst>
                              <p:cond delay="3000"/>
                            </p:stCondLst>
                            <p:childTnLst>
                              <p:par>
                                <p:cTn id="37" presetID="47" presetClass="entr" presetSubtype="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1000"/>
                                        <p:tgtEl>
                                          <p:spTgt spid="38"/>
                                        </p:tgtEl>
                                      </p:cBhvr>
                                    </p:animEffect>
                                    <p:anim calcmode="lin" valueType="num">
                                      <p:cBhvr>
                                        <p:cTn id="40" dur="1000" fill="hold"/>
                                        <p:tgtEl>
                                          <p:spTgt spid="38"/>
                                        </p:tgtEl>
                                        <p:attrNameLst>
                                          <p:attrName>ppt_x</p:attrName>
                                        </p:attrNameLst>
                                      </p:cBhvr>
                                      <p:tavLst>
                                        <p:tav tm="0">
                                          <p:val>
                                            <p:strVal val="#ppt_x"/>
                                          </p:val>
                                        </p:tav>
                                        <p:tav tm="100000">
                                          <p:val>
                                            <p:strVal val="#ppt_x"/>
                                          </p:val>
                                        </p:tav>
                                      </p:tavLst>
                                    </p:anim>
                                    <p:anim calcmode="lin" valueType="num">
                                      <p:cBhvr>
                                        <p:cTn id="41" dur="1000" fill="hold"/>
                                        <p:tgtEl>
                                          <p:spTgt spid="38"/>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left)">
                                      <p:cBhvr>
                                        <p:cTn id="45" dur="500"/>
                                        <p:tgtEl>
                                          <p:spTgt spid="49"/>
                                        </p:tgtEl>
                                      </p:cBhvr>
                                    </p:animEffect>
                                  </p:childTnLst>
                                </p:cTn>
                              </p:par>
                              <p:par>
                                <p:cTn id="46" presetID="22" presetClass="entr" presetSubtype="4" fill="hold" nodeType="withEffect">
                                  <p:stCondLst>
                                    <p:cond delay="0"/>
                                  </p:stCondLst>
                                  <p:childTnLst>
                                    <p:set>
                                      <p:cBhvr>
                                        <p:cTn id="47" dur="1" fill="hold">
                                          <p:stCondLst>
                                            <p:cond delay="0"/>
                                          </p:stCondLst>
                                        </p:cTn>
                                        <p:tgtEl>
                                          <p:spTgt spid="4104"/>
                                        </p:tgtEl>
                                        <p:attrNameLst>
                                          <p:attrName>style.visibility</p:attrName>
                                        </p:attrNameLst>
                                      </p:cBhvr>
                                      <p:to>
                                        <p:strVal val="visible"/>
                                      </p:to>
                                    </p:set>
                                    <p:animEffect transition="in" filter="wipe(down)">
                                      <p:cBhvr>
                                        <p:cTn id="48" dur="500"/>
                                        <p:tgtEl>
                                          <p:spTgt spid="4104"/>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500"/>
                                        <p:tgtEl>
                                          <p:spTgt spid="61"/>
                                        </p:tgtEl>
                                      </p:cBhvr>
                                    </p:animEffect>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1000"/>
                                        <p:tgtEl>
                                          <p:spTgt spid="39"/>
                                        </p:tgtEl>
                                      </p:cBhvr>
                                    </p:animEffect>
                                    <p:anim calcmode="lin" valueType="num">
                                      <p:cBhvr>
                                        <p:cTn id="56" dur="1000" fill="hold"/>
                                        <p:tgtEl>
                                          <p:spTgt spid="39"/>
                                        </p:tgtEl>
                                        <p:attrNameLst>
                                          <p:attrName>ppt_x</p:attrName>
                                        </p:attrNameLst>
                                      </p:cBhvr>
                                      <p:tavLst>
                                        <p:tav tm="0">
                                          <p:val>
                                            <p:strVal val="#ppt_x"/>
                                          </p:val>
                                        </p:tav>
                                        <p:tav tm="100000">
                                          <p:val>
                                            <p:strVal val="#ppt_x"/>
                                          </p:val>
                                        </p:tav>
                                      </p:tavLst>
                                    </p:anim>
                                    <p:anim calcmode="lin" valueType="num">
                                      <p:cBhvr>
                                        <p:cTn id="57" dur="1000" fill="hold"/>
                                        <p:tgtEl>
                                          <p:spTgt spid="39"/>
                                        </p:tgtEl>
                                        <p:attrNameLst>
                                          <p:attrName>ppt_y</p:attrName>
                                        </p:attrNameLst>
                                      </p:cBhvr>
                                      <p:tavLst>
                                        <p:tav tm="0">
                                          <p:val>
                                            <p:strVal val="#ppt_y+.1"/>
                                          </p:val>
                                        </p:tav>
                                        <p:tav tm="100000">
                                          <p:val>
                                            <p:strVal val="#ppt_y"/>
                                          </p:val>
                                        </p:tav>
                                      </p:tavLst>
                                    </p:anim>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wipe(left)">
                                      <p:cBhvr>
                                        <p:cTn id="64" dur="500"/>
                                        <p:tgtEl>
                                          <p:spTgt spid="69"/>
                                        </p:tgtEl>
                                      </p:cBhvr>
                                    </p:animEffect>
                                  </p:childTnLst>
                                </p:cTn>
                              </p:par>
                              <p:par>
                                <p:cTn id="65" presetID="22" presetClass="entr" presetSubtype="4" fill="hold" nodeType="withEffect">
                                  <p:stCondLst>
                                    <p:cond delay="0"/>
                                  </p:stCondLst>
                                  <p:childTnLst>
                                    <p:set>
                                      <p:cBhvr>
                                        <p:cTn id="66" dur="1" fill="hold">
                                          <p:stCondLst>
                                            <p:cond delay="0"/>
                                          </p:stCondLst>
                                        </p:cTn>
                                        <p:tgtEl>
                                          <p:spTgt spid="4106"/>
                                        </p:tgtEl>
                                        <p:attrNameLst>
                                          <p:attrName>style.visibility</p:attrName>
                                        </p:attrNameLst>
                                      </p:cBhvr>
                                      <p:to>
                                        <p:strVal val="visible"/>
                                      </p:to>
                                    </p:set>
                                    <p:animEffect transition="in" filter="wipe(down)">
                                      <p:cBhvr>
                                        <p:cTn id="67" dur="500"/>
                                        <p:tgtEl>
                                          <p:spTgt spid="4106"/>
                                        </p:tgtEl>
                                      </p:cBhvr>
                                    </p:animEffect>
                                  </p:childTnLst>
                                </p:cTn>
                              </p:par>
                            </p:childTnLst>
                          </p:cTn>
                        </p:par>
                        <p:par>
                          <p:cTn id="68" fill="hold">
                            <p:stCondLst>
                              <p:cond delay="6000"/>
                            </p:stCondLst>
                            <p:childTnLst>
                              <p:par>
                                <p:cTn id="69" presetID="47"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1000"/>
                                        <p:tgtEl>
                                          <p:spTgt spid="40"/>
                                        </p:tgtEl>
                                      </p:cBhvr>
                                    </p:animEffect>
                                    <p:anim calcmode="lin" valueType="num">
                                      <p:cBhvr>
                                        <p:cTn id="72" dur="1000" fill="hold"/>
                                        <p:tgtEl>
                                          <p:spTgt spid="40"/>
                                        </p:tgtEl>
                                        <p:attrNameLst>
                                          <p:attrName>ppt_x</p:attrName>
                                        </p:attrNameLst>
                                      </p:cBhvr>
                                      <p:tavLst>
                                        <p:tav tm="0">
                                          <p:val>
                                            <p:strVal val="#ppt_x"/>
                                          </p:val>
                                        </p:tav>
                                        <p:tav tm="100000">
                                          <p:val>
                                            <p:strVal val="#ppt_x"/>
                                          </p:val>
                                        </p:tav>
                                      </p:tavLst>
                                    </p:anim>
                                    <p:anim calcmode="lin" valueType="num">
                                      <p:cBhvr>
                                        <p:cTn id="73" dur="1000" fill="hold"/>
                                        <p:tgtEl>
                                          <p:spTgt spid="40"/>
                                        </p:tgtEl>
                                        <p:attrNameLst>
                                          <p:attrName>ppt_y</p:attrName>
                                        </p:attrNameLst>
                                      </p:cBhvr>
                                      <p:tavLst>
                                        <p:tav tm="0">
                                          <p:val>
                                            <p:strVal val="#ppt_y-.1"/>
                                          </p:val>
                                        </p:tav>
                                        <p:tav tm="100000">
                                          <p:val>
                                            <p:strVal val="#ppt_y"/>
                                          </p:val>
                                        </p:tav>
                                      </p:tavLst>
                                    </p:anim>
                                  </p:childTnLst>
                                </p:cTn>
                              </p:par>
                            </p:childTnLst>
                          </p:cTn>
                        </p:par>
                        <p:par>
                          <p:cTn id="74" fill="hold">
                            <p:stCondLst>
                              <p:cond delay="7000"/>
                            </p:stCondLst>
                            <p:childTnLst>
                              <p:par>
                                <p:cTn id="75" presetID="22" presetClass="entr" presetSubtype="8"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wipe(left)">
                                      <p:cBhvr>
                                        <p:cTn id="77" dur="500"/>
                                        <p:tgtEl>
                                          <p:spTgt spid="51"/>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wipe(left)">
                                      <p:cBhvr>
                                        <p:cTn id="80" dur="500"/>
                                        <p:tgtEl>
                                          <p:spTgt spid="62"/>
                                        </p:tgtEl>
                                      </p:cBhvr>
                                    </p:animEffect>
                                  </p:childTnLst>
                                </p:cTn>
                              </p:par>
                              <p:par>
                                <p:cTn id="81" presetID="22" presetClass="entr" presetSubtype="4" fill="hold" nodeType="withEffect">
                                  <p:stCondLst>
                                    <p:cond delay="0"/>
                                  </p:stCondLst>
                                  <p:childTnLst>
                                    <p:set>
                                      <p:cBhvr>
                                        <p:cTn id="82" dur="1" fill="hold">
                                          <p:stCondLst>
                                            <p:cond delay="0"/>
                                          </p:stCondLst>
                                        </p:cTn>
                                        <p:tgtEl>
                                          <p:spTgt spid="4108"/>
                                        </p:tgtEl>
                                        <p:attrNameLst>
                                          <p:attrName>style.visibility</p:attrName>
                                        </p:attrNameLst>
                                      </p:cBhvr>
                                      <p:to>
                                        <p:strVal val="visible"/>
                                      </p:to>
                                    </p:set>
                                    <p:animEffect transition="in" filter="wipe(down)">
                                      <p:cBhvr>
                                        <p:cTn id="83" dur="500"/>
                                        <p:tgtEl>
                                          <p:spTgt spid="4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37" grpId="0" animBg="1"/>
      <p:bldP spid="35" grpId="0" animBg="1"/>
      <p:bldP spid="47" grpId="0"/>
      <p:bldP spid="48" grpId="0"/>
      <p:bldP spid="49" grpId="0"/>
      <p:bldP spid="50" grpId="0"/>
      <p:bldP spid="51" grpId="0"/>
      <p:bldP spid="60" grpId="0"/>
      <p:bldP spid="61" grpId="0"/>
      <p:bldP spid="62" grpId="0"/>
      <p:bldP spid="68" grpId="0"/>
      <p:bldP spid="6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126" name="Picture 6" descr="3840 x 1080] League of Legends, Red and Blue buff : multiwall">
            <a:extLst>
              <a:ext uri="{FF2B5EF4-FFF2-40B4-BE49-F238E27FC236}">
                <a16:creationId xmlns:a16="http://schemas.microsoft.com/office/drawing/2014/main" id="{A856E609-5857-E145-B58D-BCC7671EFA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78346"/>
            <a:ext cx="1219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6" name="Freeform 45"/>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p:cNvGrpSpPr/>
          <p:nvPr/>
        </p:nvGrpSpPr>
        <p:grpSpPr>
          <a:xfrm>
            <a:off x="2364479" y="100852"/>
            <a:ext cx="7463041" cy="1446550"/>
            <a:chOff x="3341511" y="258228"/>
            <a:chExt cx="5508978" cy="1446550"/>
          </a:xfrm>
        </p:grpSpPr>
        <p:sp>
          <p:nvSpPr>
            <p:cNvPr id="7" name="TextBox 6"/>
            <p:cNvSpPr txBox="1"/>
            <p:nvPr/>
          </p:nvSpPr>
          <p:spPr>
            <a:xfrm>
              <a:off x="3341511" y="258228"/>
              <a:ext cx="550897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CREATE A SUPER SQUAD</a:t>
              </a:r>
            </a:p>
          </p:txBody>
        </p:sp>
        <p:sp>
          <p:nvSpPr>
            <p:cNvPr id="8" name="TextBox 7"/>
            <p:cNvSpPr txBox="1"/>
            <p:nvPr/>
          </p:nvSpPr>
          <p:spPr>
            <a:xfrm>
              <a:off x="4030132" y="843004"/>
              <a:ext cx="41430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Analysis Workflow</a:t>
              </a:r>
            </a:p>
          </p:txBody>
        </p:sp>
      </p:grpSp>
      <p:sp>
        <p:nvSpPr>
          <p:cNvPr id="33" name="TextBox 32"/>
          <p:cNvSpPr txBox="1"/>
          <p:nvPr/>
        </p:nvSpPr>
        <p:spPr>
          <a:xfrm>
            <a:off x="861061" y="5311072"/>
            <a:ext cx="1828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F3425"/>
                </a:solidFill>
                <a:effectLst/>
                <a:uLnTx/>
                <a:uFillTx/>
                <a:latin typeface="Candara" panose="020E0502030303020204" pitchFamily="34" charset="0"/>
                <a:ea typeface="+mn-ea"/>
                <a:cs typeface="+mn-cs"/>
              </a:rPr>
              <a:t>Step</a:t>
            </a:r>
            <a:r>
              <a:rPr kumimoji="0" lang="en-US" sz="1800" b="0" i="0" u="none" strike="noStrike" kern="1200" cap="none" spc="0" normalizeH="0" noProof="0" dirty="0">
                <a:ln>
                  <a:noFill/>
                </a:ln>
                <a:solidFill>
                  <a:srgbClr val="EF3425"/>
                </a:solidFill>
                <a:effectLst/>
                <a:uLnTx/>
                <a:uFillTx/>
                <a:latin typeface="Candara" panose="020E0502030303020204" pitchFamily="34" charset="0"/>
                <a:ea typeface="+mn-ea"/>
                <a:cs typeface="+mn-cs"/>
              </a:rPr>
              <a:t> 1</a:t>
            </a:r>
            <a:endParaRPr kumimoji="0" lang="en-US" sz="1800" b="0" i="0" u="none" strike="noStrike" kern="1200" cap="none" spc="0" normalizeH="0" baseline="0" noProof="0" dirty="0">
              <a:ln>
                <a:noFill/>
              </a:ln>
              <a:solidFill>
                <a:srgbClr val="EF3425"/>
              </a:solidFill>
              <a:effectLst/>
              <a:uLnTx/>
              <a:uFillTx/>
              <a:latin typeface="Candara" panose="020E0502030303020204" pitchFamily="34" charset="0"/>
              <a:ea typeface="+mn-ea"/>
              <a:cs typeface="+mn-cs"/>
            </a:endParaRPr>
          </a:p>
        </p:txBody>
      </p:sp>
      <p:sp>
        <p:nvSpPr>
          <p:cNvPr id="34" name="TextBox 33"/>
          <p:cNvSpPr txBox="1"/>
          <p:nvPr/>
        </p:nvSpPr>
        <p:spPr>
          <a:xfrm>
            <a:off x="3056035" y="5311072"/>
            <a:ext cx="1828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397B1"/>
                </a:solidFill>
                <a:effectLst/>
                <a:uLnTx/>
                <a:uFillTx/>
                <a:latin typeface="Candara" panose="020E0502030303020204" pitchFamily="34" charset="0"/>
                <a:ea typeface="+mn-ea"/>
                <a:cs typeface="+mn-cs"/>
              </a:rPr>
              <a:t>STEP</a:t>
            </a:r>
            <a:r>
              <a:rPr kumimoji="0" lang="en-US" sz="1800" b="0" i="0" u="none" strike="noStrike" kern="1200" cap="none" spc="0" normalizeH="0" noProof="0" dirty="0">
                <a:ln>
                  <a:noFill/>
                </a:ln>
                <a:solidFill>
                  <a:srgbClr val="8397B1"/>
                </a:solidFill>
                <a:effectLst/>
                <a:uLnTx/>
                <a:uFillTx/>
                <a:latin typeface="Candara" panose="020E0502030303020204" pitchFamily="34" charset="0"/>
                <a:ea typeface="+mn-ea"/>
                <a:cs typeface="+mn-cs"/>
              </a:rPr>
              <a:t> 2</a:t>
            </a:r>
            <a:endParaRPr kumimoji="0" lang="en-US" sz="1800" b="0" i="0" u="none" strike="noStrike" kern="1200" cap="none" spc="0" normalizeH="0" baseline="0" noProof="0" dirty="0">
              <a:ln>
                <a:noFill/>
              </a:ln>
              <a:solidFill>
                <a:srgbClr val="8397B1"/>
              </a:solidFill>
              <a:effectLst/>
              <a:uLnTx/>
              <a:uFillTx/>
              <a:latin typeface="Candara" panose="020E0502030303020204" pitchFamily="34" charset="0"/>
              <a:ea typeface="+mn-ea"/>
              <a:cs typeface="+mn-cs"/>
            </a:endParaRPr>
          </a:p>
        </p:txBody>
      </p:sp>
      <p:sp>
        <p:nvSpPr>
          <p:cNvPr id="35" name="TextBox 34"/>
          <p:cNvSpPr txBox="1"/>
          <p:nvPr/>
        </p:nvSpPr>
        <p:spPr>
          <a:xfrm>
            <a:off x="5181600" y="5311072"/>
            <a:ext cx="1828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B"/>
                </a:solidFill>
                <a:effectLst/>
                <a:uLnTx/>
                <a:uFillTx/>
                <a:latin typeface="Candara" panose="020E0502030303020204" pitchFamily="34" charset="0"/>
                <a:ea typeface="+mn-ea"/>
                <a:cs typeface="+mn-cs"/>
              </a:rPr>
              <a:t>STEP 3</a:t>
            </a:r>
          </a:p>
        </p:txBody>
      </p:sp>
      <p:sp>
        <p:nvSpPr>
          <p:cNvPr id="36" name="TextBox 35"/>
          <p:cNvSpPr txBox="1"/>
          <p:nvPr/>
        </p:nvSpPr>
        <p:spPr>
          <a:xfrm>
            <a:off x="7351608" y="5305347"/>
            <a:ext cx="1828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2768F"/>
                </a:solidFill>
                <a:effectLst/>
                <a:uLnTx/>
                <a:uFillTx/>
                <a:latin typeface="Candara" panose="020E0502030303020204" pitchFamily="34" charset="0"/>
                <a:ea typeface="+mn-ea"/>
                <a:cs typeface="+mn-cs"/>
              </a:rPr>
              <a:t>STEP</a:t>
            </a:r>
            <a:r>
              <a:rPr kumimoji="0" lang="en-US" sz="1800" b="0" i="0" u="none" strike="noStrike" kern="1200" cap="none" spc="0" normalizeH="0" noProof="0" dirty="0">
                <a:ln>
                  <a:noFill/>
                </a:ln>
                <a:solidFill>
                  <a:srgbClr val="62768F"/>
                </a:solidFill>
                <a:effectLst/>
                <a:uLnTx/>
                <a:uFillTx/>
                <a:latin typeface="Candara" panose="020E0502030303020204" pitchFamily="34" charset="0"/>
                <a:ea typeface="+mn-ea"/>
                <a:cs typeface="+mn-cs"/>
              </a:rPr>
              <a:t> 4</a:t>
            </a:r>
            <a:endParaRPr kumimoji="0" lang="en-US" sz="1800" b="0" i="0" u="none" strike="noStrike" kern="1200" cap="none" spc="0" normalizeH="0" baseline="0" noProof="0" dirty="0">
              <a:ln>
                <a:noFill/>
              </a:ln>
              <a:solidFill>
                <a:srgbClr val="62768F"/>
              </a:solidFill>
              <a:effectLst/>
              <a:uLnTx/>
              <a:uFillTx/>
              <a:latin typeface="Candara" panose="020E0502030303020204" pitchFamily="34" charset="0"/>
              <a:ea typeface="+mn-ea"/>
              <a:cs typeface="+mn-cs"/>
            </a:endParaRPr>
          </a:p>
        </p:txBody>
      </p:sp>
      <p:sp>
        <p:nvSpPr>
          <p:cNvPr id="37" name="TextBox 36"/>
          <p:cNvSpPr txBox="1"/>
          <p:nvPr/>
        </p:nvSpPr>
        <p:spPr>
          <a:xfrm>
            <a:off x="9619404" y="5316836"/>
            <a:ext cx="1828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5B5B5"/>
                </a:solidFill>
                <a:effectLst/>
                <a:uLnTx/>
                <a:uFillTx/>
                <a:latin typeface="Candara" panose="020E0502030303020204" pitchFamily="34" charset="0"/>
                <a:ea typeface="+mn-ea"/>
                <a:cs typeface="+mn-cs"/>
              </a:rPr>
              <a:t>STEP</a:t>
            </a:r>
            <a:r>
              <a:rPr kumimoji="0" lang="en-US" sz="1800" b="0" i="0" u="none" strike="noStrike" kern="1200" cap="none" spc="0" normalizeH="0" noProof="0" dirty="0">
                <a:ln>
                  <a:noFill/>
                </a:ln>
                <a:solidFill>
                  <a:srgbClr val="B5B5B5"/>
                </a:solidFill>
                <a:effectLst/>
                <a:uLnTx/>
                <a:uFillTx/>
                <a:latin typeface="Candara" panose="020E0502030303020204" pitchFamily="34" charset="0"/>
                <a:ea typeface="+mn-ea"/>
                <a:cs typeface="+mn-cs"/>
              </a:rPr>
              <a:t> 5</a:t>
            </a:r>
            <a:endParaRPr kumimoji="0" lang="en-US" sz="1800" b="0" i="0" u="none" strike="noStrike" kern="1200" cap="none" spc="0" normalizeH="0" baseline="0" noProof="0" dirty="0">
              <a:ln>
                <a:noFill/>
              </a:ln>
              <a:solidFill>
                <a:srgbClr val="B5B5B5"/>
              </a:solidFill>
              <a:effectLst/>
              <a:uLnTx/>
              <a:uFillTx/>
              <a:latin typeface="Candara" panose="020E0502030303020204" pitchFamily="34" charset="0"/>
              <a:ea typeface="+mn-ea"/>
              <a:cs typeface="+mn-cs"/>
            </a:endParaRPr>
          </a:p>
        </p:txBody>
      </p:sp>
      <p:sp>
        <p:nvSpPr>
          <p:cNvPr id="38" name="Text Box 10"/>
          <p:cNvSpPr txBox="1">
            <a:spLocks noChangeArrowheads="1"/>
          </p:cNvSpPr>
          <p:nvPr/>
        </p:nvSpPr>
        <p:spPr bwMode="auto">
          <a:xfrm>
            <a:off x="821672" y="5655474"/>
            <a:ext cx="1828800" cy="467820"/>
          </a:xfrm>
          <a:prstGeom prst="rect">
            <a:avLst/>
          </a:prstGeom>
          <a:noFill/>
          <a:ln w="9525">
            <a:noFill/>
            <a:miter lim="800000"/>
            <a:headEnd/>
            <a:tailEnd/>
          </a:ln>
        </p:spPr>
        <p:txBody>
          <a:bodyPr wrap="square" lIns="60960" tIns="30480" rIns="60960" bIns="30480">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Source</a:t>
            </a:r>
          </a:p>
          <a:p>
            <a:pPr marL="0" marR="0" lvl="0" indent="0" algn="ctr" defTabSz="1219170" rtl="0" eaLnBrk="1" fontAlgn="auto" latinLnBrk="0" hangingPunct="1">
              <a:lnSpc>
                <a:spcPct val="100000"/>
              </a:lnSpc>
              <a:spcBef>
                <a:spcPct val="20000"/>
              </a:spcBef>
              <a:spcAft>
                <a:spcPts val="0"/>
              </a:spcAft>
              <a:buClrTx/>
              <a:buSzTx/>
              <a:buFontTx/>
              <a:buNone/>
              <a:tabLst/>
              <a:defRPr/>
            </a:pPr>
            <a:endParaRPr kumimoji="0" lang="en-US" sz="12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39" name="Text Box 10"/>
          <p:cNvSpPr txBox="1">
            <a:spLocks noChangeArrowheads="1"/>
          </p:cNvSpPr>
          <p:nvPr/>
        </p:nvSpPr>
        <p:spPr bwMode="auto">
          <a:xfrm>
            <a:off x="3056035" y="5700887"/>
            <a:ext cx="1828800" cy="246221"/>
          </a:xfrm>
          <a:prstGeom prst="rect">
            <a:avLst/>
          </a:prstGeom>
          <a:noFill/>
          <a:ln w="9525">
            <a:noFill/>
            <a:miter lim="800000"/>
            <a:headEnd/>
            <a:tailEnd/>
          </a:ln>
        </p:spPr>
        <p:txBody>
          <a:bodyPr wrap="square" lIns="60960" tIns="30480" rIns="60960" bIns="30480">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Explore and clean the data</a:t>
            </a:r>
          </a:p>
        </p:txBody>
      </p:sp>
      <p:sp>
        <p:nvSpPr>
          <p:cNvPr id="40" name="Text Box 10"/>
          <p:cNvSpPr txBox="1">
            <a:spLocks noChangeArrowheads="1"/>
          </p:cNvSpPr>
          <p:nvPr/>
        </p:nvSpPr>
        <p:spPr bwMode="auto">
          <a:xfrm>
            <a:off x="5200843" y="5736539"/>
            <a:ext cx="1828800" cy="246221"/>
          </a:xfrm>
          <a:prstGeom prst="rect">
            <a:avLst/>
          </a:prstGeom>
          <a:noFill/>
          <a:ln w="9525">
            <a:noFill/>
            <a:miter lim="800000"/>
            <a:headEnd/>
            <a:tailEnd/>
          </a:ln>
        </p:spPr>
        <p:txBody>
          <a:bodyPr wrap="square" lIns="60960" tIns="30480" rIns="60960" bIns="30480">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Descriptive Data Analysis </a:t>
            </a:r>
          </a:p>
        </p:txBody>
      </p:sp>
      <p:sp>
        <p:nvSpPr>
          <p:cNvPr id="41" name="Text Box 10"/>
          <p:cNvSpPr txBox="1">
            <a:spLocks noChangeArrowheads="1"/>
          </p:cNvSpPr>
          <p:nvPr/>
        </p:nvSpPr>
        <p:spPr bwMode="auto">
          <a:xfrm>
            <a:off x="7397512" y="5736538"/>
            <a:ext cx="1828800" cy="246221"/>
          </a:xfrm>
          <a:prstGeom prst="rect">
            <a:avLst/>
          </a:prstGeom>
          <a:noFill/>
          <a:ln w="9525">
            <a:noFill/>
            <a:miter lim="800000"/>
            <a:headEnd/>
            <a:tailEnd/>
          </a:ln>
        </p:spPr>
        <p:txBody>
          <a:bodyPr wrap="square" lIns="60960" tIns="30480" rIns="60960" bIns="30480">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Correlation Analysis</a:t>
            </a:r>
          </a:p>
        </p:txBody>
      </p:sp>
      <p:sp>
        <p:nvSpPr>
          <p:cNvPr id="42" name="Text Box 10"/>
          <p:cNvSpPr txBox="1">
            <a:spLocks noChangeArrowheads="1"/>
          </p:cNvSpPr>
          <p:nvPr/>
        </p:nvSpPr>
        <p:spPr bwMode="auto">
          <a:xfrm>
            <a:off x="9665754" y="5700887"/>
            <a:ext cx="1828800" cy="246221"/>
          </a:xfrm>
          <a:prstGeom prst="rect">
            <a:avLst/>
          </a:prstGeom>
          <a:noFill/>
          <a:ln w="9525">
            <a:noFill/>
            <a:miter lim="800000"/>
            <a:headEnd/>
            <a:tailEnd/>
          </a:ln>
        </p:spPr>
        <p:txBody>
          <a:bodyPr wrap="square" lIns="60960" tIns="30480" rIns="60960" bIns="30480">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Viability Score</a:t>
            </a:r>
          </a:p>
        </p:txBody>
      </p:sp>
      <p:pic>
        <p:nvPicPr>
          <p:cNvPr id="43" name="Picture 42">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
        <p:nvSpPr>
          <p:cNvPr id="25" name="Freeform 24">
            <a:extLst>
              <a:ext uri="{FF2B5EF4-FFF2-40B4-BE49-F238E27FC236}">
                <a16:creationId xmlns:a16="http://schemas.microsoft.com/office/drawing/2014/main" id="{48D88316-E466-D245-8031-F934A2843DF6}"/>
              </a:ext>
            </a:extLst>
          </p:cNvPr>
          <p:cNvSpPr/>
          <p:nvPr/>
        </p:nvSpPr>
        <p:spPr>
          <a:xfrm flipV="1">
            <a:off x="58632" y="3139788"/>
            <a:ext cx="12192000" cy="2196876"/>
          </a:xfrm>
          <a:custGeom>
            <a:avLst/>
            <a:gdLst>
              <a:gd name="connsiteX0" fmla="*/ 6125741 w 12192000"/>
              <a:gd name="connsiteY0" fmla="*/ 2196876 h 2196876"/>
              <a:gd name="connsiteX1" fmla="*/ 7095356 w 12192000"/>
              <a:gd name="connsiteY1" fmla="*/ 1227261 h 2196876"/>
              <a:gd name="connsiteX2" fmla="*/ 12192000 w 12192000"/>
              <a:gd name="connsiteY2" fmla="*/ 1227261 h 2196876"/>
              <a:gd name="connsiteX3" fmla="*/ 12192000 w 12192000"/>
              <a:gd name="connsiteY3" fmla="*/ 0 h 2196876"/>
              <a:gd name="connsiteX4" fmla="*/ 0 w 12192000"/>
              <a:gd name="connsiteY4" fmla="*/ 0 h 2196876"/>
              <a:gd name="connsiteX5" fmla="*/ 0 w 12192000"/>
              <a:gd name="connsiteY5" fmla="*/ 1227261 h 2196876"/>
              <a:gd name="connsiteX6" fmla="*/ 5156127 w 12192000"/>
              <a:gd name="connsiteY6" fmla="*/ 1227261 h 219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6876">
                <a:moveTo>
                  <a:pt x="6125741" y="2196876"/>
                </a:moveTo>
                <a:lnTo>
                  <a:pt x="7095356" y="1227261"/>
                </a:lnTo>
                <a:lnTo>
                  <a:pt x="12192000" y="1227261"/>
                </a:lnTo>
                <a:lnTo>
                  <a:pt x="12192000" y="0"/>
                </a:lnTo>
                <a:lnTo>
                  <a:pt x="0" y="0"/>
                </a:lnTo>
                <a:lnTo>
                  <a:pt x="0" y="1227261"/>
                </a:lnTo>
                <a:lnTo>
                  <a:pt x="5156127" y="1227261"/>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Gráfico 27" descr="Bar chart">
            <a:extLst>
              <a:ext uri="{FF2B5EF4-FFF2-40B4-BE49-F238E27FC236}">
                <a16:creationId xmlns:a16="http://schemas.microsoft.com/office/drawing/2014/main" id="{AE4BB84C-7547-A343-A6A3-24A80F211E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97432" y="4410600"/>
            <a:ext cx="914400" cy="914400"/>
          </a:xfrm>
          <a:prstGeom prst="rect">
            <a:avLst/>
          </a:prstGeom>
        </p:spPr>
      </p:pic>
      <p:pic>
        <p:nvPicPr>
          <p:cNvPr id="6" name="Graphic 5" descr="Game controller">
            <a:extLst>
              <a:ext uri="{FF2B5EF4-FFF2-40B4-BE49-F238E27FC236}">
                <a16:creationId xmlns:a16="http://schemas.microsoft.com/office/drawing/2014/main" id="{26597D0D-AE37-B147-A279-7AFAABD010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8261" y="4410600"/>
            <a:ext cx="914400" cy="914400"/>
          </a:xfrm>
          <a:prstGeom prst="rect">
            <a:avLst/>
          </a:prstGeom>
        </p:spPr>
      </p:pic>
      <p:pic>
        <p:nvPicPr>
          <p:cNvPr id="10" name="Graphic 9">
            <a:extLst>
              <a:ext uri="{FF2B5EF4-FFF2-40B4-BE49-F238E27FC236}">
                <a16:creationId xmlns:a16="http://schemas.microsoft.com/office/drawing/2014/main" id="{BB08D1EB-CCD5-6445-9F6F-E7B9CB9ED86D}"/>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0076604" y="4410600"/>
            <a:ext cx="914400" cy="914400"/>
          </a:xfrm>
          <a:prstGeom prst="rect">
            <a:avLst/>
          </a:prstGeom>
        </p:spPr>
      </p:pic>
      <p:pic>
        <p:nvPicPr>
          <p:cNvPr id="13" name="Graphic 12" descr="Magnifying glass">
            <a:extLst>
              <a:ext uri="{FF2B5EF4-FFF2-40B4-BE49-F238E27FC236}">
                <a16:creationId xmlns:a16="http://schemas.microsoft.com/office/drawing/2014/main" id="{7D31E85D-CE65-6B45-B32F-5833E5CA17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07846" y="4410600"/>
            <a:ext cx="914400" cy="914400"/>
          </a:xfrm>
          <a:prstGeom prst="rect">
            <a:avLst/>
          </a:prstGeom>
        </p:spPr>
      </p:pic>
      <p:pic>
        <p:nvPicPr>
          <p:cNvPr id="48" name="Graphic 47">
            <a:extLst>
              <a:ext uri="{FF2B5EF4-FFF2-40B4-BE49-F238E27FC236}">
                <a16:creationId xmlns:a16="http://schemas.microsoft.com/office/drawing/2014/main" id="{592C4EE4-FA73-7242-930A-B547DBDFCC6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7808808" y="4410600"/>
            <a:ext cx="914400" cy="914400"/>
          </a:xfrm>
          <a:prstGeom prst="rect">
            <a:avLst/>
          </a:prstGeom>
        </p:spPr>
      </p:pic>
    </p:spTree>
    <p:extLst>
      <p:ext uri="{BB962C8B-B14F-4D97-AF65-F5344CB8AC3E}">
        <p14:creationId xmlns:p14="http://schemas.microsoft.com/office/powerpoint/2010/main" val="221761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ED0B41-807D-FD40-A2D4-E5F49BE0CDAE}"/>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Analysis Workflow</a:t>
            </a:r>
          </a:p>
        </p:txBody>
      </p:sp>
      <p:sp>
        <p:nvSpPr>
          <p:cNvPr id="7" name="Freeform 6">
            <a:extLst>
              <a:ext uri="{FF2B5EF4-FFF2-40B4-BE49-F238E27FC236}">
                <a16:creationId xmlns:a16="http://schemas.microsoft.com/office/drawing/2014/main" id="{65B42E48-65F4-994E-BDE4-199D779F220B}"/>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549A5D8-FA6B-744B-97EA-7F12FD79A7C4}"/>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Source</a:t>
            </a:r>
          </a:p>
        </p:txBody>
      </p:sp>
      <p:pic>
        <p:nvPicPr>
          <p:cNvPr id="5" name="Picture 4">
            <a:extLst>
              <a:ext uri="{FF2B5EF4-FFF2-40B4-BE49-F238E27FC236}">
                <a16:creationId xmlns:a16="http://schemas.microsoft.com/office/drawing/2014/main" id="{729767D9-91D3-C544-BE80-69A12825294B}"/>
              </a:ext>
            </a:extLst>
          </p:cNvPr>
          <p:cNvPicPr>
            <a:picLocks noChangeAspect="1"/>
          </p:cNvPicPr>
          <p:nvPr/>
        </p:nvPicPr>
        <p:blipFill>
          <a:blip r:embed="rId4">
            <a:alphaModFix amt="85000"/>
          </a:blip>
          <a:stretch>
            <a:fillRect/>
          </a:stretch>
        </p:blipFill>
        <p:spPr>
          <a:xfrm>
            <a:off x="205738" y="4275799"/>
            <a:ext cx="2764682" cy="2390274"/>
          </a:xfrm>
          <a:prstGeom prst="hexagon">
            <a:avLst/>
          </a:prstGeom>
          <a:ln w="38100">
            <a:solidFill>
              <a:schemeClr val="bg1"/>
            </a:solidFill>
          </a:ln>
          <a:scene3d>
            <a:camera prst="orthographicFront"/>
            <a:lightRig rig="threePt" dir="t"/>
          </a:scene3d>
          <a:sp3d>
            <a:bevelT/>
          </a:sp3d>
        </p:spPr>
      </p:pic>
      <p:pic>
        <p:nvPicPr>
          <p:cNvPr id="6" name="Picture 5">
            <a:extLst>
              <a:ext uri="{FF2B5EF4-FFF2-40B4-BE49-F238E27FC236}">
                <a16:creationId xmlns:a16="http://schemas.microsoft.com/office/drawing/2014/main" id="{F3F29CF6-1697-2D4A-AA5B-87E5735FAA51}"/>
              </a:ext>
            </a:extLst>
          </p:cNvPr>
          <p:cNvPicPr>
            <a:picLocks noChangeAspect="1"/>
          </p:cNvPicPr>
          <p:nvPr/>
        </p:nvPicPr>
        <p:blipFill>
          <a:blip r:embed="rId5"/>
          <a:stretch>
            <a:fillRect/>
          </a:stretch>
        </p:blipFill>
        <p:spPr>
          <a:xfrm>
            <a:off x="3096126" y="1455069"/>
            <a:ext cx="8705651" cy="3799662"/>
          </a:xfrm>
          <a:prstGeom prst="rect">
            <a:avLst/>
          </a:prstGeom>
          <a:ln>
            <a:noFill/>
          </a:ln>
          <a:effectLst>
            <a:outerShdw blurRad="292100" dist="139700" dir="2700000" algn="tl" rotWithShape="0">
              <a:srgbClr val="333333">
                <a:alpha val="65000"/>
              </a:srgbClr>
            </a:outerShdw>
          </a:effectLst>
        </p:spPr>
      </p:pic>
      <p:pic>
        <p:nvPicPr>
          <p:cNvPr id="8" name="Graphic 7" descr="Game controller">
            <a:extLst>
              <a:ext uri="{FF2B5EF4-FFF2-40B4-BE49-F238E27FC236}">
                <a16:creationId xmlns:a16="http://schemas.microsoft.com/office/drawing/2014/main" id="{2D3A865F-58A7-FA49-9867-BCEEDC0D49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89" y="-3767"/>
            <a:ext cx="914400" cy="914400"/>
          </a:xfrm>
          <a:prstGeom prst="rect">
            <a:avLst/>
          </a:prstGeom>
        </p:spPr>
      </p:pic>
    </p:spTree>
    <p:extLst>
      <p:ext uri="{BB962C8B-B14F-4D97-AF65-F5344CB8AC3E}">
        <p14:creationId xmlns:p14="http://schemas.microsoft.com/office/powerpoint/2010/main" val="290189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ED0B41-807D-FD40-A2D4-E5F49BE0CDAE}"/>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9" name="Freeform 8">
            <a:extLst>
              <a:ext uri="{FF2B5EF4-FFF2-40B4-BE49-F238E27FC236}">
                <a16:creationId xmlns:a16="http://schemas.microsoft.com/office/drawing/2014/main" id="{E40CEC3C-4A0E-644C-88CE-97F9893DBC71}"/>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549A5D8-FA6B-744B-97EA-7F12FD79A7C4}"/>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ndara" panose="020E0502030303020204" pitchFamily="34" charset="0"/>
                <a:ea typeface="+mn-ea"/>
                <a:cs typeface="+mn-cs"/>
              </a:rPr>
              <a:t>Data Source</a:t>
            </a:r>
            <a:endPar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pic>
        <p:nvPicPr>
          <p:cNvPr id="7" name="Picture 6">
            <a:extLst>
              <a:ext uri="{FF2B5EF4-FFF2-40B4-BE49-F238E27FC236}">
                <a16:creationId xmlns:a16="http://schemas.microsoft.com/office/drawing/2014/main" id="{2984028B-F31C-9541-B215-960D07C09243}"/>
              </a:ext>
            </a:extLst>
          </p:cNvPr>
          <p:cNvPicPr>
            <a:picLocks noChangeAspect="1"/>
          </p:cNvPicPr>
          <p:nvPr/>
        </p:nvPicPr>
        <p:blipFill>
          <a:blip r:embed="rId4"/>
          <a:stretch>
            <a:fillRect/>
          </a:stretch>
        </p:blipFill>
        <p:spPr>
          <a:xfrm>
            <a:off x="5598025" y="5772185"/>
            <a:ext cx="4572669" cy="62861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3980680-5A24-9842-A4CB-DDA56A554093}"/>
              </a:ext>
            </a:extLst>
          </p:cNvPr>
          <p:cNvPicPr>
            <a:picLocks noChangeAspect="1"/>
          </p:cNvPicPr>
          <p:nvPr/>
        </p:nvPicPr>
        <p:blipFill>
          <a:blip r:embed="rId5"/>
          <a:stretch>
            <a:fillRect/>
          </a:stretch>
        </p:blipFill>
        <p:spPr>
          <a:xfrm>
            <a:off x="825851" y="1214636"/>
            <a:ext cx="6457264" cy="4213205"/>
          </a:xfrm>
          <a:prstGeom prst="rect">
            <a:avLst/>
          </a:prstGeom>
          <a:ln>
            <a:noFill/>
          </a:ln>
          <a:effectLst>
            <a:outerShdw blurRad="292100" dist="139700" dir="2700000" algn="tl" rotWithShape="0">
              <a:srgbClr val="333333">
                <a:alpha val="65000"/>
              </a:srgbClr>
            </a:outerShdw>
          </a:effectLst>
        </p:spPr>
      </p:pic>
      <p:pic>
        <p:nvPicPr>
          <p:cNvPr id="10" name="Graphic 9" descr="Game controller">
            <a:extLst>
              <a:ext uri="{FF2B5EF4-FFF2-40B4-BE49-F238E27FC236}">
                <a16:creationId xmlns:a16="http://schemas.microsoft.com/office/drawing/2014/main" id="{75655903-8ED4-0A4A-BCCD-EE6718065F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89" y="-3767"/>
            <a:ext cx="914400" cy="914400"/>
          </a:xfrm>
          <a:prstGeom prst="rect">
            <a:avLst/>
          </a:prstGeom>
        </p:spPr>
      </p:pic>
    </p:spTree>
    <p:extLst>
      <p:ext uri="{BB962C8B-B14F-4D97-AF65-F5344CB8AC3E}">
        <p14:creationId xmlns:p14="http://schemas.microsoft.com/office/powerpoint/2010/main" val="410663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6FC0FE-78E1-1843-B1B7-1494B20F1EC9}"/>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19" name="Freeform 18">
            <a:extLst>
              <a:ext uri="{FF2B5EF4-FFF2-40B4-BE49-F238E27FC236}">
                <a16:creationId xmlns:a16="http://schemas.microsoft.com/office/drawing/2014/main" id="{8F25C7BC-8AE8-504D-9888-F0BBBAD5559A}"/>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4" name="Picture 4">
            <a:extLst>
              <a:ext uri="{FF2B5EF4-FFF2-40B4-BE49-F238E27FC236}">
                <a16:creationId xmlns:a16="http://schemas.microsoft.com/office/drawing/2014/main" id="{78943694-F74B-2C43-9017-126C7E5A76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164" y="1143172"/>
            <a:ext cx="4940300" cy="5029200"/>
          </a:xfrm>
          <a:prstGeom prst="rect">
            <a:avLst/>
          </a:prstGeom>
          <a:solidFill>
            <a:srgbClr val="CAC8CA"/>
          </a:solidFill>
        </p:spPr>
      </p:pic>
      <p:pic>
        <p:nvPicPr>
          <p:cNvPr id="5" name="Picture 4">
            <a:extLst>
              <a:ext uri="{FF2B5EF4-FFF2-40B4-BE49-F238E27FC236}">
                <a16:creationId xmlns:a16="http://schemas.microsoft.com/office/drawing/2014/main" id="{0441512E-5696-EF44-9511-D73E4030EADC}"/>
              </a:ext>
            </a:extLst>
          </p:cNvPr>
          <p:cNvPicPr>
            <a:picLocks noChangeAspect="1"/>
          </p:cNvPicPr>
          <p:nvPr/>
        </p:nvPicPr>
        <p:blipFill>
          <a:blip r:embed="rId5"/>
          <a:stretch>
            <a:fillRect/>
          </a:stretch>
        </p:blipFill>
        <p:spPr>
          <a:xfrm>
            <a:off x="517873" y="5277853"/>
            <a:ext cx="5038158" cy="1192144"/>
          </a:xfrm>
          <a:prstGeom prst="rect">
            <a:avLst/>
          </a:prstGeom>
        </p:spPr>
      </p:pic>
      <p:pic>
        <p:nvPicPr>
          <p:cNvPr id="8" name="Picture 7">
            <a:extLst>
              <a:ext uri="{FF2B5EF4-FFF2-40B4-BE49-F238E27FC236}">
                <a16:creationId xmlns:a16="http://schemas.microsoft.com/office/drawing/2014/main" id="{EABE0E8D-A4CE-C941-BA3C-5859AA42EF66}"/>
              </a:ext>
            </a:extLst>
          </p:cNvPr>
          <p:cNvPicPr>
            <a:picLocks noChangeAspect="1"/>
          </p:cNvPicPr>
          <p:nvPr/>
        </p:nvPicPr>
        <p:blipFill>
          <a:blip r:embed="rId6"/>
          <a:stretch>
            <a:fillRect/>
          </a:stretch>
        </p:blipFill>
        <p:spPr>
          <a:xfrm>
            <a:off x="517873" y="1405026"/>
            <a:ext cx="2298039" cy="1675058"/>
          </a:xfrm>
          <a:prstGeom prst="rect">
            <a:avLst/>
          </a:prstGeom>
        </p:spPr>
      </p:pic>
      <p:pic>
        <p:nvPicPr>
          <p:cNvPr id="10" name="Picture 9">
            <a:extLst>
              <a:ext uri="{FF2B5EF4-FFF2-40B4-BE49-F238E27FC236}">
                <a16:creationId xmlns:a16="http://schemas.microsoft.com/office/drawing/2014/main" id="{7D89E033-58FA-C344-AB99-11BF683E2F66}"/>
              </a:ext>
            </a:extLst>
          </p:cNvPr>
          <p:cNvPicPr>
            <a:picLocks noChangeAspect="1"/>
          </p:cNvPicPr>
          <p:nvPr/>
        </p:nvPicPr>
        <p:blipFill>
          <a:blip r:embed="rId7"/>
          <a:stretch>
            <a:fillRect/>
          </a:stretch>
        </p:blipFill>
        <p:spPr>
          <a:xfrm>
            <a:off x="2132241" y="3614817"/>
            <a:ext cx="2330231" cy="1309466"/>
          </a:xfrm>
          <a:prstGeom prst="rect">
            <a:avLst/>
          </a:prstGeom>
        </p:spPr>
      </p:pic>
      <p:pic>
        <p:nvPicPr>
          <p:cNvPr id="17" name="Picture 16">
            <a:extLst>
              <a:ext uri="{FF2B5EF4-FFF2-40B4-BE49-F238E27FC236}">
                <a16:creationId xmlns:a16="http://schemas.microsoft.com/office/drawing/2014/main" id="{FBCFC3FE-3E52-464C-B5F9-4EC0347F173F}"/>
              </a:ext>
            </a:extLst>
          </p:cNvPr>
          <p:cNvPicPr>
            <a:picLocks noChangeAspect="1"/>
          </p:cNvPicPr>
          <p:nvPr/>
        </p:nvPicPr>
        <p:blipFill>
          <a:blip r:embed="rId8"/>
          <a:stretch>
            <a:fillRect/>
          </a:stretch>
        </p:blipFill>
        <p:spPr>
          <a:xfrm>
            <a:off x="99055" y="6557404"/>
            <a:ext cx="1661630" cy="228428"/>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0FD8D8BA-CC35-3B41-A5EC-3A8F449E5B45}"/>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pic>
        <p:nvPicPr>
          <p:cNvPr id="20" name="Graphic 19" descr="Magnifying glass">
            <a:extLst>
              <a:ext uri="{FF2B5EF4-FFF2-40B4-BE49-F238E27FC236}">
                <a16:creationId xmlns:a16="http://schemas.microsoft.com/office/drawing/2014/main" id="{E894330E-7CC7-DB47-8260-6A9DEE7642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11159"/>
            <a:ext cx="914400" cy="914400"/>
          </a:xfrm>
          <a:prstGeom prst="rect">
            <a:avLst/>
          </a:prstGeom>
        </p:spPr>
      </p:pic>
      <p:sp>
        <p:nvSpPr>
          <p:cNvPr id="4" name="Hexagon 3">
            <a:extLst>
              <a:ext uri="{FF2B5EF4-FFF2-40B4-BE49-F238E27FC236}">
                <a16:creationId xmlns:a16="http://schemas.microsoft.com/office/drawing/2014/main" id="{16183F04-BDA0-814B-8A0D-351F56C47491}"/>
              </a:ext>
            </a:extLst>
          </p:cNvPr>
          <p:cNvSpPr/>
          <p:nvPr/>
        </p:nvSpPr>
        <p:spPr>
          <a:xfrm>
            <a:off x="2364479" y="986621"/>
            <a:ext cx="1170130" cy="936896"/>
          </a:xfrm>
          <a:prstGeom prst="hexagon">
            <a:avLst/>
          </a:prstGeom>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1600" b="1" dirty="0">
                <a:ln w="12700" cmpd="sng">
                  <a:solidFill>
                    <a:schemeClr val="bg2"/>
                  </a:solidFill>
                  <a:prstDash val="solid"/>
                </a:ln>
                <a:solidFill>
                  <a:schemeClr val="bg1"/>
                </a:solidFill>
              </a:rPr>
              <a:t>ROLE: SUPPORT</a:t>
            </a:r>
          </a:p>
        </p:txBody>
      </p:sp>
      <p:sp>
        <p:nvSpPr>
          <p:cNvPr id="14" name="Hexagon 13">
            <a:extLst>
              <a:ext uri="{FF2B5EF4-FFF2-40B4-BE49-F238E27FC236}">
                <a16:creationId xmlns:a16="http://schemas.microsoft.com/office/drawing/2014/main" id="{ADD810CB-B970-7E46-9A4D-A90F93416460}"/>
              </a:ext>
            </a:extLst>
          </p:cNvPr>
          <p:cNvSpPr/>
          <p:nvPr/>
        </p:nvSpPr>
        <p:spPr>
          <a:xfrm>
            <a:off x="4019266" y="3080084"/>
            <a:ext cx="1170130" cy="936896"/>
          </a:xfrm>
          <a:prstGeom prst="hexagon">
            <a:avLst/>
          </a:prstGeom>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1600" b="1" dirty="0">
                <a:ln w="12700" cmpd="sng">
                  <a:solidFill>
                    <a:schemeClr val="bg2"/>
                  </a:solidFill>
                  <a:prstDash val="solid"/>
                </a:ln>
                <a:solidFill>
                  <a:schemeClr val="bg1"/>
                </a:solidFill>
              </a:rPr>
              <a:t>ROLE: ADC OR TOP</a:t>
            </a:r>
          </a:p>
        </p:txBody>
      </p:sp>
    </p:spTree>
    <p:extLst>
      <p:ext uri="{BB962C8B-B14F-4D97-AF65-F5344CB8AC3E}">
        <p14:creationId xmlns:p14="http://schemas.microsoft.com/office/powerpoint/2010/main" val="380816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6FC0FE-78E1-1843-B1B7-1494B20F1EC9}"/>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8" name="Freeform 7">
            <a:extLst>
              <a:ext uri="{FF2B5EF4-FFF2-40B4-BE49-F238E27FC236}">
                <a16:creationId xmlns:a16="http://schemas.microsoft.com/office/drawing/2014/main" id="{8A0E23DF-DE3C-C041-ACA5-78D8E48D0985}"/>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4C2BBC5-0ED2-0845-BF25-2F9D611CC1FA}"/>
              </a:ext>
            </a:extLst>
          </p:cNvPr>
          <p:cNvPicPr>
            <a:picLocks noChangeAspect="1"/>
          </p:cNvPicPr>
          <p:nvPr/>
        </p:nvPicPr>
        <p:blipFill>
          <a:blip r:embed="rId4"/>
          <a:stretch>
            <a:fillRect/>
          </a:stretch>
        </p:blipFill>
        <p:spPr>
          <a:xfrm>
            <a:off x="252501" y="2123239"/>
            <a:ext cx="6441223" cy="2611522"/>
          </a:xfrm>
          <a:prstGeom prst="rect">
            <a:avLst/>
          </a:prstGeom>
        </p:spPr>
      </p:pic>
      <p:pic>
        <p:nvPicPr>
          <p:cNvPr id="11" name="Picture 10">
            <a:extLst>
              <a:ext uri="{FF2B5EF4-FFF2-40B4-BE49-F238E27FC236}">
                <a16:creationId xmlns:a16="http://schemas.microsoft.com/office/drawing/2014/main" id="{1D3D5659-C563-FA4D-8A9A-A34614768012}"/>
              </a:ext>
            </a:extLst>
          </p:cNvPr>
          <p:cNvPicPr>
            <a:picLocks noChangeAspect="1"/>
          </p:cNvPicPr>
          <p:nvPr/>
        </p:nvPicPr>
        <p:blipFill>
          <a:blip r:embed="rId5"/>
          <a:stretch>
            <a:fillRect/>
          </a:stretch>
        </p:blipFill>
        <p:spPr>
          <a:xfrm>
            <a:off x="6956946" y="1405405"/>
            <a:ext cx="4740394" cy="4047190"/>
          </a:xfrm>
          <a:prstGeom prst="rect">
            <a:avLst/>
          </a:prstGeom>
        </p:spPr>
      </p:pic>
      <p:pic>
        <p:nvPicPr>
          <p:cNvPr id="15" name="Picture 14">
            <a:extLst>
              <a:ext uri="{FF2B5EF4-FFF2-40B4-BE49-F238E27FC236}">
                <a16:creationId xmlns:a16="http://schemas.microsoft.com/office/drawing/2014/main" id="{030F6D1C-CB56-D94D-9400-08B93844A1AA}"/>
              </a:ext>
            </a:extLst>
          </p:cNvPr>
          <p:cNvPicPr>
            <a:picLocks noChangeAspect="1"/>
          </p:cNvPicPr>
          <p:nvPr/>
        </p:nvPicPr>
        <p:blipFill>
          <a:blip r:embed="rId6">
            <a:alphaModFix amt="85000"/>
          </a:blip>
          <a:stretch>
            <a:fillRect/>
          </a:stretch>
        </p:blipFill>
        <p:spPr>
          <a:xfrm>
            <a:off x="34865" y="6223641"/>
            <a:ext cx="718170" cy="620912"/>
          </a:xfrm>
          <a:prstGeom prst="hexagon">
            <a:avLst/>
          </a:prstGeom>
          <a:ln w="38100">
            <a:solidFill>
              <a:schemeClr val="bg1"/>
            </a:solidFill>
          </a:ln>
          <a:scene3d>
            <a:camera prst="orthographicFront"/>
            <a:lightRig rig="threePt" dir="t"/>
          </a:scene3d>
          <a:sp3d>
            <a:bevelT/>
          </a:sp3d>
        </p:spPr>
      </p:pic>
      <p:sp>
        <p:nvSpPr>
          <p:cNvPr id="17" name="TextBox 16">
            <a:extLst>
              <a:ext uri="{FF2B5EF4-FFF2-40B4-BE49-F238E27FC236}">
                <a16:creationId xmlns:a16="http://schemas.microsoft.com/office/drawing/2014/main" id="{2D9AD6EA-34DC-AC4E-A911-A1C8189B1D89}"/>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pic>
        <p:nvPicPr>
          <p:cNvPr id="9" name="Graphic 8" descr="Magnifying glass">
            <a:extLst>
              <a:ext uri="{FF2B5EF4-FFF2-40B4-BE49-F238E27FC236}">
                <a16:creationId xmlns:a16="http://schemas.microsoft.com/office/drawing/2014/main" id="{610E11EF-AEDF-7743-ADC2-057F5C5832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11159"/>
            <a:ext cx="914400" cy="914400"/>
          </a:xfrm>
          <a:prstGeom prst="rect">
            <a:avLst/>
          </a:prstGeom>
        </p:spPr>
      </p:pic>
    </p:spTree>
    <p:extLst>
      <p:ext uri="{BB962C8B-B14F-4D97-AF65-F5344CB8AC3E}">
        <p14:creationId xmlns:p14="http://schemas.microsoft.com/office/powerpoint/2010/main" val="35445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1DC0328-B4A8-8746-8F7A-72D422287221}"/>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46FC0FE-78E1-1843-B1B7-1494B20F1EC9}"/>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pic>
        <p:nvPicPr>
          <p:cNvPr id="6" name="Picture 5">
            <a:extLst>
              <a:ext uri="{FF2B5EF4-FFF2-40B4-BE49-F238E27FC236}">
                <a16:creationId xmlns:a16="http://schemas.microsoft.com/office/drawing/2014/main" id="{B4C2BBC5-0ED2-0845-BF25-2F9D611CC1FA}"/>
              </a:ext>
            </a:extLst>
          </p:cNvPr>
          <p:cNvPicPr>
            <a:picLocks noChangeAspect="1"/>
          </p:cNvPicPr>
          <p:nvPr/>
        </p:nvPicPr>
        <p:blipFill>
          <a:blip r:embed="rId4"/>
          <a:stretch>
            <a:fillRect/>
          </a:stretch>
        </p:blipFill>
        <p:spPr>
          <a:xfrm>
            <a:off x="252501" y="2123239"/>
            <a:ext cx="6441223" cy="2611522"/>
          </a:xfrm>
          <a:prstGeom prst="rect">
            <a:avLst/>
          </a:prstGeom>
        </p:spPr>
      </p:pic>
      <p:pic>
        <p:nvPicPr>
          <p:cNvPr id="7" name="Picture 6">
            <a:extLst>
              <a:ext uri="{FF2B5EF4-FFF2-40B4-BE49-F238E27FC236}">
                <a16:creationId xmlns:a16="http://schemas.microsoft.com/office/drawing/2014/main" id="{E259A825-9D0E-044B-8E2D-1135FB496D8C}"/>
              </a:ext>
            </a:extLst>
          </p:cNvPr>
          <p:cNvPicPr>
            <a:picLocks noChangeAspect="1"/>
          </p:cNvPicPr>
          <p:nvPr/>
        </p:nvPicPr>
        <p:blipFill>
          <a:blip r:embed="rId5"/>
          <a:stretch>
            <a:fillRect/>
          </a:stretch>
        </p:blipFill>
        <p:spPr>
          <a:xfrm>
            <a:off x="6896578" y="1203048"/>
            <a:ext cx="4816804" cy="4756594"/>
          </a:xfrm>
          <a:prstGeom prst="rect">
            <a:avLst/>
          </a:prstGeom>
        </p:spPr>
      </p:pic>
      <p:sp>
        <p:nvSpPr>
          <p:cNvPr id="5" name="Frame 4">
            <a:extLst>
              <a:ext uri="{FF2B5EF4-FFF2-40B4-BE49-F238E27FC236}">
                <a16:creationId xmlns:a16="http://schemas.microsoft.com/office/drawing/2014/main" id="{CC894424-8F35-B543-9055-0E5AE034BB96}"/>
              </a:ext>
            </a:extLst>
          </p:cNvPr>
          <p:cNvSpPr/>
          <p:nvPr/>
        </p:nvSpPr>
        <p:spPr>
          <a:xfrm>
            <a:off x="6896578" y="2474259"/>
            <a:ext cx="4667893" cy="699247"/>
          </a:xfrm>
          <a:prstGeom prst="frame">
            <a:avLst/>
          </a:prstGeom>
          <a:solidFill>
            <a:srgbClr val="F03227"/>
          </a:solidFill>
          <a:ln>
            <a:solidFill>
              <a:srgbClr val="F032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2795AC6C-B2B8-424F-8FF4-4988C4FCBC58}"/>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pic>
        <p:nvPicPr>
          <p:cNvPr id="11" name="Picture 10">
            <a:extLst>
              <a:ext uri="{FF2B5EF4-FFF2-40B4-BE49-F238E27FC236}">
                <a16:creationId xmlns:a16="http://schemas.microsoft.com/office/drawing/2014/main" id="{79623624-E680-754F-B386-A48E89C11EE4}"/>
              </a:ext>
            </a:extLst>
          </p:cNvPr>
          <p:cNvPicPr>
            <a:picLocks noChangeAspect="1"/>
          </p:cNvPicPr>
          <p:nvPr/>
        </p:nvPicPr>
        <p:blipFill>
          <a:blip r:embed="rId6">
            <a:alphaModFix amt="85000"/>
          </a:blip>
          <a:stretch>
            <a:fillRect/>
          </a:stretch>
        </p:blipFill>
        <p:spPr>
          <a:xfrm>
            <a:off x="34865" y="6223641"/>
            <a:ext cx="718170" cy="620912"/>
          </a:xfrm>
          <a:prstGeom prst="hexagon">
            <a:avLst/>
          </a:prstGeom>
          <a:ln w="38100">
            <a:solidFill>
              <a:schemeClr val="bg1"/>
            </a:solidFill>
          </a:ln>
          <a:scene3d>
            <a:camera prst="orthographicFront"/>
            <a:lightRig rig="threePt" dir="t"/>
          </a:scene3d>
          <a:sp3d>
            <a:bevelT/>
          </a:sp3d>
        </p:spPr>
      </p:pic>
      <p:pic>
        <p:nvPicPr>
          <p:cNvPr id="13" name="Graphic 12" descr="Magnifying glass">
            <a:extLst>
              <a:ext uri="{FF2B5EF4-FFF2-40B4-BE49-F238E27FC236}">
                <a16:creationId xmlns:a16="http://schemas.microsoft.com/office/drawing/2014/main" id="{25949C5F-2D58-A04B-AD86-52ADECB754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11159"/>
            <a:ext cx="914400" cy="914400"/>
          </a:xfrm>
          <a:prstGeom prst="rect">
            <a:avLst/>
          </a:prstGeom>
        </p:spPr>
      </p:pic>
    </p:spTree>
    <p:extLst>
      <p:ext uri="{BB962C8B-B14F-4D97-AF65-F5344CB8AC3E}">
        <p14:creationId xmlns:p14="http://schemas.microsoft.com/office/powerpoint/2010/main" val="155395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3">
      <a:dk1>
        <a:srgbClr val="000000"/>
      </a:dk1>
      <a:lt1>
        <a:srgbClr val="FFFFFF"/>
      </a:lt1>
      <a:dk2>
        <a:srgbClr val="44546A"/>
      </a:dk2>
      <a:lt2>
        <a:srgbClr val="E7E6E6"/>
      </a:lt2>
      <a:accent1>
        <a:srgbClr val="EE3423"/>
      </a:accent1>
      <a:accent2>
        <a:srgbClr val="8297B0"/>
      </a:accent2>
      <a:accent3>
        <a:srgbClr val="425469"/>
      </a:accent3>
      <a:accent4>
        <a:srgbClr val="B3B5B4"/>
      </a:accent4>
      <a:accent5>
        <a:srgbClr val="62768F"/>
      </a:accent5>
      <a:accent6>
        <a:srgbClr val="2D364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TotalTime>
  <Words>591</Words>
  <Application>Microsoft Macintosh PowerPoint</Application>
  <PresentationFormat>Widescreen</PresentationFormat>
  <Paragraphs>183</Paragraphs>
  <Slides>19</Slides>
  <Notes>19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19</vt:i4>
      </vt:variant>
    </vt:vector>
  </HeadingPairs>
  <TitlesOfParts>
    <vt:vector size="29" baseType="lpstr">
      <vt:lpstr>Arial</vt:lpstr>
      <vt:lpstr>Bangla MN</vt:lpstr>
      <vt:lpstr>Calibri</vt:lpstr>
      <vt:lpstr>Calibri Light</vt:lpstr>
      <vt:lpstr>Candara</vt:lpstr>
      <vt:lpstr>Open Sans Light</vt:lpstr>
      <vt:lpstr>Wingdings</vt:lpstr>
      <vt:lpstr>Office Theme</vt:lpstr>
      <vt:lpstr>1_Office Theme</vt:lpstr>
      <vt:lpstr>2_Office Theme</vt:lpstr>
      <vt:lpstr>Project #1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Stein, Lauren</dc:creator>
  <cp:lastModifiedBy>Stein, Lauren</cp:lastModifiedBy>
  <cp:revision>45</cp:revision>
  <dcterms:created xsi:type="dcterms:W3CDTF">2020-07-31T21:51:05Z</dcterms:created>
  <dcterms:modified xsi:type="dcterms:W3CDTF">2020-08-02T21:46:41Z</dcterms:modified>
</cp:coreProperties>
</file>